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99" r:id="rId2"/>
    <p:sldId id="317" r:id="rId3"/>
    <p:sldId id="318" r:id="rId4"/>
    <p:sldId id="319" r:id="rId5"/>
    <p:sldId id="301" r:id="rId6"/>
    <p:sldId id="300" r:id="rId7"/>
    <p:sldId id="302" r:id="rId8"/>
    <p:sldId id="314" r:id="rId9"/>
    <p:sldId id="259" r:id="rId10"/>
    <p:sldId id="291" r:id="rId11"/>
    <p:sldId id="315" r:id="rId12"/>
    <p:sldId id="305" r:id="rId13"/>
    <p:sldId id="306" r:id="rId14"/>
    <p:sldId id="316" r:id="rId15"/>
    <p:sldId id="286" r:id="rId16"/>
    <p:sldId id="284" r:id="rId17"/>
    <p:sldId id="285" r:id="rId18"/>
    <p:sldId id="265" r:id="rId19"/>
    <p:sldId id="325" r:id="rId20"/>
    <p:sldId id="320" r:id="rId21"/>
    <p:sldId id="288" r:id="rId22"/>
    <p:sldId id="258" r:id="rId23"/>
    <p:sldId id="257" r:id="rId24"/>
    <p:sldId id="260" r:id="rId25"/>
    <p:sldId id="262" r:id="rId26"/>
    <p:sldId id="263" r:id="rId27"/>
    <p:sldId id="321" r:id="rId28"/>
    <p:sldId id="322" r:id="rId29"/>
    <p:sldId id="323" r:id="rId30"/>
    <p:sldId id="324" r:id="rId31"/>
    <p:sldId id="297" r:id="rId32"/>
    <p:sldId id="298" r:id="rId33"/>
    <p:sldId id="292" r:id="rId34"/>
    <p:sldId id="294" r:id="rId35"/>
    <p:sldId id="293" r:id="rId36"/>
    <p:sldId id="273" r:id="rId37"/>
    <p:sldId id="274" r:id="rId38"/>
    <p:sldId id="275" r:id="rId39"/>
    <p:sldId id="276" r:id="rId40"/>
    <p:sldId id="277" r:id="rId41"/>
    <p:sldId id="278" r:id="rId42"/>
  </p:sldIdLst>
  <p:sldSz cx="146304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1FF"/>
    <a:srgbClr val="FFFFFF"/>
    <a:srgbClr val="F7F7F7"/>
    <a:srgbClr val="FAFAFA"/>
    <a:srgbClr val="F9F9F9"/>
    <a:srgbClr val="F8F8F8"/>
    <a:srgbClr val="F2F2F2"/>
    <a:srgbClr val="F0F0F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5050A-ABA8-4EA0-9C0D-B1DE74B16FAF}" v="425" dt="2022-05-09T20:18:00.722"/>
  </p1510:revLst>
</p1510:revInfo>
</file>

<file path=ppt/tableStyles.xml><?xml version="1.0" encoding="utf-8"?>
<a:tblStyleLst xmlns:a="http://schemas.openxmlformats.org/drawingml/2006/main" def="{F1F42228-98F9-4D5C-BF2E-97F175CFF36B}">
  <a:tblStyle styleId="{F1F42228-98F9-4D5C-BF2E-97F175CFF3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1EBA4F-8859-42E4-BF44-9A70F7891E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065F23-B5FF-4F96-8854-D71F5599AF4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874" y="6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minh Le" userId="5e488150-e65d-4e3e-8143-0036fab52bb4" providerId="ADAL" clId="{32B5050A-ABA8-4EA0-9C0D-B1DE74B16FAF}"/>
    <pc:docChg chg="undo redo custSel addSld delSld modSld sldOrd modMainMaster modNotesMaster">
      <pc:chgData name="Caominh Le" userId="5e488150-e65d-4e3e-8143-0036fab52bb4" providerId="ADAL" clId="{32B5050A-ABA8-4EA0-9C0D-B1DE74B16FAF}" dt="2022-05-09T20:18:00.722" v="2408" actId="165"/>
      <pc:docMkLst>
        <pc:docMk/>
      </pc:docMkLst>
      <pc:sldChg chg="delSp modSp add del modNotes">
        <pc:chgData name="Caominh Le" userId="5e488150-e65d-4e3e-8143-0036fab52bb4" providerId="ADAL" clId="{32B5050A-ABA8-4EA0-9C0D-B1DE74B16FAF}" dt="2022-05-08T06:14:03.853" v="11" actId="47"/>
        <pc:sldMkLst>
          <pc:docMk/>
          <pc:sldMk cId="0" sldId="256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56"/>
            <ac:spMk id="2" creationId="{12E58010-1D8A-9455-1FBB-0CEA0DA0315A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56"/>
            <ac:spMk id="54" creationId="{00000000-0000-0000-0000-000000000000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 ord modNotes">
        <pc:chgData name="Caominh Le" userId="5e488150-e65d-4e3e-8143-0036fab52bb4" providerId="ADAL" clId="{32B5050A-ABA8-4EA0-9C0D-B1DE74B16FAF}" dt="2022-05-08T08:47:19.184" v="2069" actId="1076"/>
        <pc:sldMkLst>
          <pc:docMk/>
          <pc:sldMk cId="0" sldId="257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57"/>
            <ac:spMk id="3" creationId="{7FB3380E-7911-5076-5F06-E89C1C7521D8}"/>
          </ac:spMkLst>
        </pc:spChg>
        <pc:spChg chg="add mod">
          <ac:chgData name="Caominh Le" userId="5e488150-e65d-4e3e-8143-0036fab52bb4" providerId="ADAL" clId="{32B5050A-ABA8-4EA0-9C0D-B1DE74B16FAF}" dt="2022-05-08T08:28:54.622" v="1572" actId="164"/>
          <ac:spMkLst>
            <pc:docMk/>
            <pc:sldMk cId="0" sldId="257"/>
            <ac:spMk id="4" creationId="{28FFD572-1CE8-40F1-0E50-CDE83674ECA6}"/>
          </ac:spMkLst>
        </pc:spChg>
        <pc:spChg chg="add mod">
          <ac:chgData name="Caominh Le" userId="5e488150-e65d-4e3e-8143-0036fab52bb4" providerId="ADAL" clId="{32B5050A-ABA8-4EA0-9C0D-B1DE74B16FAF}" dt="2022-05-08T08:36:48.610" v="1748" actId="1076"/>
          <ac:spMkLst>
            <pc:docMk/>
            <pc:sldMk cId="0" sldId="257"/>
            <ac:spMk id="16" creationId="{A534B6BB-B2B1-AA20-1530-91540B44A629}"/>
          </ac:spMkLst>
        </pc:spChg>
        <pc:spChg chg="add mod">
          <ac:chgData name="Caominh Le" userId="5e488150-e65d-4e3e-8143-0036fab52bb4" providerId="ADAL" clId="{32B5050A-ABA8-4EA0-9C0D-B1DE74B16FAF}" dt="2022-05-08T08:36:48.610" v="1748" actId="1076"/>
          <ac:spMkLst>
            <pc:docMk/>
            <pc:sldMk cId="0" sldId="257"/>
            <ac:spMk id="17" creationId="{751CA0C1-9EE5-1971-5E13-65F7A2362A88}"/>
          </ac:spMkLst>
        </pc:spChg>
        <pc:spChg chg="add mod">
          <ac:chgData name="Caominh Le" userId="5e488150-e65d-4e3e-8143-0036fab52bb4" providerId="ADAL" clId="{32B5050A-ABA8-4EA0-9C0D-B1DE74B16FAF}" dt="2022-05-08T08:36:48.610" v="1748" actId="1076"/>
          <ac:spMkLst>
            <pc:docMk/>
            <pc:sldMk cId="0" sldId="257"/>
            <ac:spMk id="18" creationId="{E40EA984-ACAE-5985-3DB8-EEA879F3680F}"/>
          </ac:spMkLst>
        </pc:spChg>
        <pc:spChg chg="add mod">
          <ac:chgData name="Caominh Le" userId="5e488150-e65d-4e3e-8143-0036fab52bb4" providerId="ADAL" clId="{32B5050A-ABA8-4EA0-9C0D-B1DE74B16FAF}" dt="2022-05-08T08:47:19.184" v="2069" actId="1076"/>
          <ac:spMkLst>
            <pc:docMk/>
            <pc:sldMk cId="0" sldId="257"/>
            <ac:spMk id="19" creationId="{87CEC927-987F-A973-6023-E4C3EEF5679F}"/>
          </ac:spMkLst>
        </pc:spChg>
        <pc:grpChg chg="del mod">
          <ac:chgData name="Caominh Le" userId="5e488150-e65d-4e3e-8143-0036fab52bb4" providerId="ADAL" clId="{32B5050A-ABA8-4EA0-9C0D-B1DE74B16FAF}" dt="2022-05-08T08:28:17.122" v="1561" actId="478"/>
          <ac:grpSpMkLst>
            <pc:docMk/>
            <pc:sldMk cId="0" sldId="257"/>
            <ac:grpSpMk id="2" creationId="{CB9C5BD5-0A34-41A9-95BB-4C2BAB8C350E}"/>
          </ac:grpSpMkLst>
        </pc:grpChg>
        <pc:grpChg chg="del mod">
          <ac:chgData name="Caominh Le" userId="5e488150-e65d-4e3e-8143-0036fab52bb4" providerId="ADAL" clId="{32B5050A-ABA8-4EA0-9C0D-B1DE74B16FAF}" dt="2022-05-08T08:28:20.360" v="1563" actId="478"/>
          <ac:grpSpMkLst>
            <pc:docMk/>
            <pc:sldMk cId="0" sldId="257"/>
            <ac:grpSpMk id="5" creationId="{01290F28-1784-4FDB-B10C-81F2E07E02EB}"/>
          </ac:grpSpMkLst>
        </pc:grpChg>
        <pc:grpChg chg="del mod">
          <ac:chgData name="Caominh Le" userId="5e488150-e65d-4e3e-8143-0036fab52bb4" providerId="ADAL" clId="{32B5050A-ABA8-4EA0-9C0D-B1DE74B16FAF}" dt="2022-05-08T08:28:18.330" v="1562" actId="478"/>
          <ac:grpSpMkLst>
            <pc:docMk/>
            <pc:sldMk cId="0" sldId="257"/>
            <ac:grpSpMk id="11" creationId="{500C137F-7A8D-46B2-9ADB-39DCBA53340B}"/>
          </ac:grpSpMkLst>
        </pc:grpChg>
        <pc:grpChg chg="add mod">
          <ac:chgData name="Caominh Le" userId="5e488150-e65d-4e3e-8143-0036fab52bb4" providerId="ADAL" clId="{32B5050A-ABA8-4EA0-9C0D-B1DE74B16FAF}" dt="2022-05-08T08:36:48.610" v="1748" actId="1076"/>
          <ac:grpSpMkLst>
            <pc:docMk/>
            <pc:sldMk cId="0" sldId="257"/>
            <ac:grpSpMk id="15" creationId="{2075C188-7096-68AB-78EC-D46687396BA2}"/>
          </ac:grpSpMkLst>
        </pc:grpChg>
        <pc:picChg chg="mod topLvl">
          <ac:chgData name="Caominh Le" userId="5e488150-e65d-4e3e-8143-0036fab52bb4" providerId="ADAL" clId="{32B5050A-ABA8-4EA0-9C0D-B1DE74B16FAF}" dt="2022-05-08T08:28:54.622" v="1572" actId="164"/>
          <ac:picMkLst>
            <pc:docMk/>
            <pc:sldMk cId="0" sldId="257"/>
            <ac:picMk id="6" creationId="{D30A38B4-1BFD-4990-B6A8-19B0B10E991A}"/>
          </ac:picMkLst>
        </pc:picChg>
        <pc:picChg chg="del mod topLvl">
          <ac:chgData name="Caominh Le" userId="5e488150-e65d-4e3e-8143-0036fab52bb4" providerId="ADAL" clId="{32B5050A-ABA8-4EA0-9C0D-B1DE74B16FAF}" dt="2022-05-08T08:28:17.122" v="1561" actId="478"/>
          <ac:picMkLst>
            <pc:docMk/>
            <pc:sldMk cId="0" sldId="257"/>
            <ac:picMk id="7" creationId="{79E323FB-B5BD-490A-9DB2-E4B6065C0477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57"/>
            <ac:picMk id="8" creationId="{6183CA38-7768-40F8-951E-5E92823D135B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57"/>
            <ac:picMk id="9" creationId="{909B2478-37AB-4CB4-BBFB-C9F71DA00656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57"/>
            <ac:picMk id="10" creationId="{3FB0158A-026B-4D54-B9F1-7E351CA3EAD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57"/>
            <ac:picMk id="12" creationId="{7AA69408-2A33-4011-B61A-17E52680AB8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57"/>
            <ac:picMk id="13" creationId="{A790D0A7-88AF-41D0-921F-4516F537F6AB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57"/>
            <ac:picMk id="14" creationId="{C446E0D3-0277-4D26-935B-E7D38A55AE92}"/>
          </ac:picMkLst>
        </pc:picChg>
      </pc:sldChg>
      <pc:sldChg chg="addSp delSp modSp mod modNotes">
        <pc:chgData name="Caominh Le" userId="5e488150-e65d-4e3e-8143-0036fab52bb4" providerId="ADAL" clId="{32B5050A-ABA8-4EA0-9C0D-B1DE74B16FAF}" dt="2022-05-08T08:31:14.641" v="1649" actId="20577"/>
        <pc:sldMkLst>
          <pc:docMk/>
          <pc:sldMk cId="0" sldId="258"/>
        </pc:sldMkLst>
        <pc:spChg chg="del mod topLvl">
          <ac:chgData name="Caominh Le" userId="5e488150-e65d-4e3e-8143-0036fab52bb4" providerId="ADAL" clId="{32B5050A-ABA8-4EA0-9C0D-B1DE74B16FAF}" dt="2022-05-08T08:28:01.497" v="1556" actId="478"/>
          <ac:spMkLst>
            <pc:docMk/>
            <pc:sldMk cId="0" sldId="258"/>
            <ac:spMk id="27" creationId="{6B3D7647-5198-44C8-94A1-E84ADC974D12}"/>
          </ac:spMkLst>
        </pc:spChg>
        <pc:spChg chg="del mod">
          <ac:chgData name="Caominh Le" userId="5e488150-e65d-4e3e-8143-0036fab52bb4" providerId="ADAL" clId="{32B5050A-ABA8-4EA0-9C0D-B1DE74B16FAF}" dt="2022-05-08T08:27:59.766" v="1555" actId="478"/>
          <ac:spMkLst>
            <pc:docMk/>
            <pc:sldMk cId="0" sldId="258"/>
            <ac:spMk id="29" creationId="{E9163242-4C19-4FB9-8A59-62BA1E3F5F64}"/>
          </ac:spMkLst>
        </pc:spChg>
        <pc:spChg chg="del mod">
          <ac:chgData name="Caominh Le" userId="5e488150-e65d-4e3e-8143-0036fab52bb4" providerId="ADAL" clId="{32B5050A-ABA8-4EA0-9C0D-B1DE74B16FAF}" dt="2022-05-08T08:27:55.341" v="1554" actId="478"/>
          <ac:spMkLst>
            <pc:docMk/>
            <pc:sldMk cId="0" sldId="258"/>
            <ac:spMk id="30" creationId="{8225A067-BFBB-45FF-AAAE-F293228D8444}"/>
          </ac:spMkLst>
        </pc:spChg>
        <pc:spChg chg="del mod">
          <ac:chgData name="Caominh Le" userId="5e488150-e65d-4e3e-8143-0036fab52bb4" providerId="ADAL" clId="{32B5050A-ABA8-4EA0-9C0D-B1DE74B16FAF}" dt="2022-05-08T08:27:51.550" v="1553" actId="478"/>
          <ac:spMkLst>
            <pc:docMk/>
            <pc:sldMk cId="0" sldId="258"/>
            <ac:spMk id="31" creationId="{AB6EEA80-7432-44D8-885F-099A1E975FAF}"/>
          </ac:spMkLst>
        </pc:spChg>
        <pc:spChg chg="del mod">
          <ac:chgData name="Caominh Le" userId="5e488150-e65d-4e3e-8143-0036fab52bb4" providerId="ADAL" clId="{32B5050A-ABA8-4EA0-9C0D-B1DE74B16FAF}" dt="2022-05-08T08:27:15.683" v="1536" actId="478"/>
          <ac:spMkLst>
            <pc:docMk/>
            <pc:sldMk cId="0" sldId="258"/>
            <ac:spMk id="32" creationId="{4755D383-4BC0-40AE-9D07-9A89678568C5}"/>
          </ac:spMkLst>
        </pc:spChg>
        <pc:spChg chg="del mod">
          <ac:chgData name="Caominh Le" userId="5e488150-e65d-4e3e-8143-0036fab52bb4" providerId="ADAL" clId="{32B5050A-ABA8-4EA0-9C0D-B1DE74B16FAF}" dt="2022-05-08T08:27:25.968" v="1543" actId="478"/>
          <ac:spMkLst>
            <pc:docMk/>
            <pc:sldMk cId="0" sldId="258"/>
            <ac:spMk id="33" creationId="{5035A074-B0C6-40DA-9DC1-C84C68C08B6D}"/>
          </ac:spMkLst>
        </pc:spChg>
        <pc:spChg chg="del mod">
          <ac:chgData name="Caominh Le" userId="5e488150-e65d-4e3e-8143-0036fab52bb4" providerId="ADAL" clId="{32B5050A-ABA8-4EA0-9C0D-B1DE74B16FAF}" dt="2022-05-08T04:50:51.037" v="2"/>
          <ac:spMkLst>
            <pc:docMk/>
            <pc:sldMk cId="0" sldId="258"/>
            <ac:spMk id="34" creationId="{DD3F14A7-9F1B-35A4-D14F-0958825DC5BF}"/>
          </ac:spMkLst>
        </pc:spChg>
        <pc:spChg chg="del">
          <ac:chgData name="Caominh Le" userId="5e488150-e65d-4e3e-8143-0036fab52bb4" providerId="ADAL" clId="{32B5050A-ABA8-4EA0-9C0D-B1DE74B16FAF}" dt="2022-05-08T04:51:13.500" v="3"/>
          <ac:spMkLst>
            <pc:docMk/>
            <pc:sldMk cId="0" sldId="258"/>
            <ac:spMk id="35" creationId="{6665773C-4CB6-651E-6E85-340BA8C16A39}"/>
          </ac:spMkLst>
        </pc:spChg>
        <pc:spChg chg="add mod">
          <ac:chgData name="Caominh Le" userId="5e488150-e65d-4e3e-8143-0036fab52bb4" providerId="ADAL" clId="{32B5050A-ABA8-4EA0-9C0D-B1DE74B16FAF}" dt="2022-05-08T08:31:14.641" v="1649" actId="20577"/>
          <ac:spMkLst>
            <pc:docMk/>
            <pc:sldMk cId="0" sldId="258"/>
            <ac:spMk id="36" creationId="{D7F305EF-C273-93BE-1374-2B523B5007EE}"/>
          </ac:spMkLst>
        </pc:spChg>
        <pc:grpChg chg="del mod">
          <ac:chgData name="Caominh Le" userId="5e488150-e65d-4e3e-8143-0036fab52bb4" providerId="ADAL" clId="{32B5050A-ABA8-4EA0-9C0D-B1DE74B16FAF}" dt="2022-05-08T08:27:47.192" v="1551" actId="478"/>
          <ac:grpSpMkLst>
            <pc:docMk/>
            <pc:sldMk cId="0" sldId="258"/>
            <ac:grpSpMk id="2" creationId="{A7935EA1-5940-4847-A376-41F52CC5EE53}"/>
          </ac:grpSpMkLst>
        </pc:grpChg>
        <pc:grpChg chg="del mod">
          <ac:chgData name="Caominh Le" userId="5e488150-e65d-4e3e-8143-0036fab52bb4" providerId="ADAL" clId="{32B5050A-ABA8-4EA0-9C0D-B1DE74B16FAF}" dt="2022-05-08T08:27:48.926" v="1552" actId="478"/>
          <ac:grpSpMkLst>
            <pc:docMk/>
            <pc:sldMk cId="0" sldId="258"/>
            <ac:grpSpMk id="3" creationId="{0F4E986B-C021-49E4-94C2-30316492C209}"/>
          </ac:grpSpMkLst>
        </pc:grpChg>
        <pc:grpChg chg="mod topLvl">
          <ac:chgData name="Caominh Le" userId="5e488150-e65d-4e3e-8143-0036fab52bb4" providerId="ADAL" clId="{32B5050A-ABA8-4EA0-9C0D-B1DE74B16FAF}" dt="2022-05-08T08:28:08.676" v="1559" actId="1076"/>
          <ac:grpSpMkLst>
            <pc:docMk/>
            <pc:sldMk cId="0" sldId="258"/>
            <ac:grpSpMk id="7" creationId="{70479B46-1132-4EE5-BA93-4C470D402EC8}"/>
          </ac:grpSpMkLst>
        </pc:grpChg>
        <pc:grpChg chg="del mod">
          <ac:chgData name="Caominh Le" userId="5e488150-e65d-4e3e-8143-0036fab52bb4" providerId="ADAL" clId="{32B5050A-ABA8-4EA0-9C0D-B1DE74B16FAF}" dt="2022-05-08T08:27:38.318" v="1548" actId="478"/>
          <ac:grpSpMkLst>
            <pc:docMk/>
            <pc:sldMk cId="0" sldId="258"/>
            <ac:grpSpMk id="11" creationId="{FF1EB64C-ECA3-46B1-8D99-96D1A06903FC}"/>
          </ac:grpSpMkLst>
        </pc:grpChg>
        <pc:grpChg chg="del mod">
          <ac:chgData name="Caominh Le" userId="5e488150-e65d-4e3e-8143-0036fab52bb4" providerId="ADAL" clId="{32B5050A-ABA8-4EA0-9C0D-B1DE74B16FAF}" dt="2022-05-08T08:27:32.980" v="1545" actId="478"/>
          <ac:grpSpMkLst>
            <pc:docMk/>
            <pc:sldMk cId="0" sldId="258"/>
            <ac:grpSpMk id="15" creationId="{C04E262A-FB3D-4460-8B32-A58EB43F1133}"/>
          </ac:grpSpMkLst>
        </pc:grpChg>
        <pc:grpChg chg="del mod">
          <ac:chgData name="Caominh Le" userId="5e488150-e65d-4e3e-8143-0036fab52bb4" providerId="ADAL" clId="{32B5050A-ABA8-4EA0-9C0D-B1DE74B16FAF}" dt="2022-05-08T08:27:13.714" v="1535" actId="478"/>
          <ac:grpSpMkLst>
            <pc:docMk/>
            <pc:sldMk cId="0" sldId="258"/>
            <ac:grpSpMk id="19" creationId="{CAD48418-3EED-49FD-989A-DD58F01CDBB6}"/>
          </ac:grpSpMkLst>
        </pc:grpChg>
        <pc:grpChg chg="del mod">
          <ac:chgData name="Caominh Le" userId="5e488150-e65d-4e3e-8143-0036fab52bb4" providerId="ADAL" clId="{32B5050A-ABA8-4EA0-9C0D-B1DE74B16FAF}" dt="2022-05-08T08:27:22.914" v="1541" actId="478"/>
          <ac:grpSpMkLst>
            <pc:docMk/>
            <pc:sldMk cId="0" sldId="258"/>
            <ac:grpSpMk id="23" creationId="{786DDDC2-55B6-482B-8F69-2518367AD507}"/>
          </ac:grpSpMkLst>
        </pc:grpChg>
        <pc:grpChg chg="add del mod">
          <ac:chgData name="Caominh Le" userId="5e488150-e65d-4e3e-8143-0036fab52bb4" providerId="ADAL" clId="{32B5050A-ABA8-4EA0-9C0D-B1DE74B16FAF}" dt="2022-05-08T08:28:01.497" v="1556" actId="478"/>
          <ac:grpSpMkLst>
            <pc:docMk/>
            <pc:sldMk cId="0" sldId="258"/>
            <ac:grpSpMk id="28" creationId="{9274F437-F6CC-47C8-92D9-B0BD69472E7C}"/>
          </ac:grpSpMkLst>
        </pc:grpChg>
        <pc:picChg chg="del mod">
          <ac:chgData name="Caominh Le" userId="5e488150-e65d-4e3e-8143-0036fab52bb4" providerId="ADAL" clId="{32B5050A-ABA8-4EA0-9C0D-B1DE74B16FAF}" dt="2022-05-08T08:27:48.926" v="1552" actId="478"/>
          <ac:picMkLst>
            <pc:docMk/>
            <pc:sldMk cId="0" sldId="258"/>
            <ac:picMk id="4" creationId="{B85FC5FA-BB87-4EE3-B521-8A2E999722A3}"/>
          </ac:picMkLst>
        </pc:picChg>
        <pc:picChg chg="del mod">
          <ac:chgData name="Caominh Le" userId="5e488150-e65d-4e3e-8143-0036fab52bb4" providerId="ADAL" clId="{32B5050A-ABA8-4EA0-9C0D-B1DE74B16FAF}" dt="2022-05-08T08:27:45.362" v="1550" actId="478"/>
          <ac:picMkLst>
            <pc:docMk/>
            <pc:sldMk cId="0" sldId="258"/>
            <ac:picMk id="5" creationId="{86760FE0-ECC9-43EB-BE0A-53A4AA6BFE51}"/>
          </ac:picMkLst>
        </pc:picChg>
        <pc:picChg chg="del mod">
          <ac:chgData name="Caominh Le" userId="5e488150-e65d-4e3e-8143-0036fab52bb4" providerId="ADAL" clId="{32B5050A-ABA8-4EA0-9C0D-B1DE74B16FAF}" dt="2022-05-08T08:27:47.192" v="1551" actId="478"/>
          <ac:picMkLst>
            <pc:docMk/>
            <pc:sldMk cId="0" sldId="258"/>
            <ac:picMk id="6" creationId="{B837C047-4E79-4A92-80EF-5514ABE279B5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58"/>
            <ac:picMk id="8" creationId="{828E6271-77BD-4B27-8BAA-3D3FEE5362F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58"/>
            <ac:picMk id="9" creationId="{CD4727CC-1FD9-4DFE-8C54-13544D363054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58"/>
            <ac:picMk id="10" creationId="{094C4C06-60F0-4792-BB0A-FCABA7CC188F}"/>
          </ac:picMkLst>
        </pc:picChg>
        <pc:picChg chg="del mod">
          <ac:chgData name="Caominh Le" userId="5e488150-e65d-4e3e-8143-0036fab52bb4" providerId="ADAL" clId="{32B5050A-ABA8-4EA0-9C0D-B1DE74B16FAF}" dt="2022-05-08T08:27:38.318" v="1548" actId="478"/>
          <ac:picMkLst>
            <pc:docMk/>
            <pc:sldMk cId="0" sldId="258"/>
            <ac:picMk id="12" creationId="{648CF0B5-1DB0-4B9F-87C7-1975DE777A12}"/>
          </ac:picMkLst>
        </pc:picChg>
        <pc:picChg chg="del mod">
          <ac:chgData name="Caominh Le" userId="5e488150-e65d-4e3e-8143-0036fab52bb4" providerId="ADAL" clId="{32B5050A-ABA8-4EA0-9C0D-B1DE74B16FAF}" dt="2022-05-08T08:27:43.141" v="1549" actId="478"/>
          <ac:picMkLst>
            <pc:docMk/>
            <pc:sldMk cId="0" sldId="258"/>
            <ac:picMk id="13" creationId="{CEF23882-C524-418C-A1D3-14A14A1ABE7C}"/>
          </ac:picMkLst>
        </pc:picChg>
        <pc:picChg chg="del mod">
          <ac:chgData name="Caominh Le" userId="5e488150-e65d-4e3e-8143-0036fab52bb4" providerId="ADAL" clId="{32B5050A-ABA8-4EA0-9C0D-B1DE74B16FAF}" dt="2022-05-08T08:27:36.032" v="1547" actId="478"/>
          <ac:picMkLst>
            <pc:docMk/>
            <pc:sldMk cId="0" sldId="258"/>
            <ac:picMk id="14" creationId="{DD79168E-5C1C-433D-A220-158467CE9438}"/>
          </ac:picMkLst>
        </pc:picChg>
        <pc:picChg chg="del mod">
          <ac:chgData name="Caominh Le" userId="5e488150-e65d-4e3e-8143-0036fab52bb4" providerId="ADAL" clId="{32B5050A-ABA8-4EA0-9C0D-B1DE74B16FAF}" dt="2022-05-08T08:27:30.694" v="1544" actId="478"/>
          <ac:picMkLst>
            <pc:docMk/>
            <pc:sldMk cId="0" sldId="258"/>
            <ac:picMk id="16" creationId="{CCBACFCD-63F8-4ADA-B1FE-B30DB1B0F0AF}"/>
          </ac:picMkLst>
        </pc:picChg>
        <pc:picChg chg="del mod">
          <ac:chgData name="Caominh Le" userId="5e488150-e65d-4e3e-8143-0036fab52bb4" providerId="ADAL" clId="{32B5050A-ABA8-4EA0-9C0D-B1DE74B16FAF}" dt="2022-05-08T08:27:34.471" v="1546" actId="478"/>
          <ac:picMkLst>
            <pc:docMk/>
            <pc:sldMk cId="0" sldId="258"/>
            <ac:picMk id="17" creationId="{92E36323-F1E2-4C88-A6C4-9E397B0CFB57}"/>
          </ac:picMkLst>
        </pc:picChg>
        <pc:picChg chg="del mod">
          <ac:chgData name="Caominh Le" userId="5e488150-e65d-4e3e-8143-0036fab52bb4" providerId="ADAL" clId="{32B5050A-ABA8-4EA0-9C0D-B1DE74B16FAF}" dt="2022-05-08T08:27:32.980" v="1545" actId="478"/>
          <ac:picMkLst>
            <pc:docMk/>
            <pc:sldMk cId="0" sldId="258"/>
            <ac:picMk id="18" creationId="{700B9DA9-CFDB-411D-ABB4-FC831EEA89C7}"/>
          </ac:picMkLst>
        </pc:picChg>
        <pc:picChg chg="del mod">
          <ac:chgData name="Caominh Le" userId="5e488150-e65d-4e3e-8143-0036fab52bb4" providerId="ADAL" clId="{32B5050A-ABA8-4EA0-9C0D-B1DE74B16FAF}" dt="2022-05-08T08:27:17.235" v="1537" actId="478"/>
          <ac:picMkLst>
            <pc:docMk/>
            <pc:sldMk cId="0" sldId="258"/>
            <ac:picMk id="20" creationId="{491C0F35-2481-4429-B8F9-16A8204E0F71}"/>
          </ac:picMkLst>
        </pc:picChg>
        <pc:picChg chg="del mod">
          <ac:chgData name="Caominh Le" userId="5e488150-e65d-4e3e-8143-0036fab52bb4" providerId="ADAL" clId="{32B5050A-ABA8-4EA0-9C0D-B1DE74B16FAF}" dt="2022-05-08T08:27:10.193" v="1534" actId="478"/>
          <ac:picMkLst>
            <pc:docMk/>
            <pc:sldMk cId="0" sldId="258"/>
            <ac:picMk id="21" creationId="{C2B8A893-A41D-4B99-8630-7CA461C7DF73}"/>
          </ac:picMkLst>
        </pc:picChg>
        <pc:picChg chg="del mod">
          <ac:chgData name="Caominh Le" userId="5e488150-e65d-4e3e-8143-0036fab52bb4" providerId="ADAL" clId="{32B5050A-ABA8-4EA0-9C0D-B1DE74B16FAF}" dt="2022-05-08T08:27:13.714" v="1535" actId="478"/>
          <ac:picMkLst>
            <pc:docMk/>
            <pc:sldMk cId="0" sldId="258"/>
            <ac:picMk id="22" creationId="{1264E9BE-4D76-4C35-9469-305D3E3E3765}"/>
          </ac:picMkLst>
        </pc:picChg>
        <pc:picChg chg="del mod">
          <ac:chgData name="Caominh Le" userId="5e488150-e65d-4e3e-8143-0036fab52bb4" providerId="ADAL" clId="{32B5050A-ABA8-4EA0-9C0D-B1DE74B16FAF}" dt="2022-05-08T08:27:21.438" v="1540" actId="478"/>
          <ac:picMkLst>
            <pc:docMk/>
            <pc:sldMk cId="0" sldId="258"/>
            <ac:picMk id="24" creationId="{EF9FE1E1-26BD-47BC-92CE-2BBF810DFA47}"/>
          </ac:picMkLst>
        </pc:picChg>
        <pc:picChg chg="del mod">
          <ac:chgData name="Caominh Le" userId="5e488150-e65d-4e3e-8143-0036fab52bb4" providerId="ADAL" clId="{32B5050A-ABA8-4EA0-9C0D-B1DE74B16FAF}" dt="2022-05-08T08:27:22.914" v="1541" actId="478"/>
          <ac:picMkLst>
            <pc:docMk/>
            <pc:sldMk cId="0" sldId="258"/>
            <ac:picMk id="25" creationId="{9F97EB11-F71A-49AB-BF80-4E39E6343C7C}"/>
          </ac:picMkLst>
        </pc:picChg>
        <pc:picChg chg="del mod">
          <ac:chgData name="Caominh Le" userId="5e488150-e65d-4e3e-8143-0036fab52bb4" providerId="ADAL" clId="{32B5050A-ABA8-4EA0-9C0D-B1DE74B16FAF}" dt="2022-05-08T08:27:24.360" v="1542" actId="478"/>
          <ac:picMkLst>
            <pc:docMk/>
            <pc:sldMk cId="0" sldId="258"/>
            <ac:picMk id="26" creationId="{631B786C-5C6D-494D-BD77-E1F33FC46DF6}"/>
          </ac:picMkLst>
        </pc:picChg>
      </pc:sldChg>
      <pc:sldChg chg="addSp delSp modSp add del mod">
        <pc:chgData name="Caominh Le" userId="5e488150-e65d-4e3e-8143-0036fab52bb4" providerId="ADAL" clId="{32B5050A-ABA8-4EA0-9C0D-B1DE74B16FAF}" dt="2022-05-08T07:52:44.707" v="1329" actId="1076"/>
        <pc:sldMkLst>
          <pc:docMk/>
          <pc:sldMk cId="3685457768" sldId="259"/>
        </pc:sldMkLst>
        <pc:spChg chg="add mod">
          <ac:chgData name="Caominh Le" userId="5e488150-e65d-4e3e-8143-0036fab52bb4" providerId="ADAL" clId="{32B5050A-ABA8-4EA0-9C0D-B1DE74B16FAF}" dt="2022-05-08T06:26:56.214" v="173" actId="20577"/>
          <ac:spMkLst>
            <pc:docMk/>
            <pc:sldMk cId="3685457768" sldId="259"/>
            <ac:spMk id="2" creationId="{7FCAF017-6F14-7CE3-6F10-4C3326A02803}"/>
          </ac:spMkLst>
        </pc:spChg>
        <pc:spChg chg="mod">
          <ac:chgData name="Caominh Le" userId="5e488150-e65d-4e3e-8143-0036fab52bb4" providerId="ADAL" clId="{32B5050A-ABA8-4EA0-9C0D-B1DE74B16FAF}" dt="2022-05-08T07:52:36.626" v="1326" actId="14100"/>
          <ac:spMkLst>
            <pc:docMk/>
            <pc:sldMk cId="3685457768" sldId="259"/>
            <ac:spMk id="7" creationId="{D206B981-B6C5-4C96-A5BF-FF0017862D23}"/>
          </ac:spMkLst>
        </pc:spChg>
        <pc:spChg chg="mod">
          <ac:chgData name="Caominh Le" userId="5e488150-e65d-4e3e-8143-0036fab52bb4" providerId="ADAL" clId="{32B5050A-ABA8-4EA0-9C0D-B1DE74B16FAF}" dt="2022-05-08T07:52:11.070" v="1317" actId="1076"/>
          <ac:spMkLst>
            <pc:docMk/>
            <pc:sldMk cId="3685457768" sldId="259"/>
            <ac:spMk id="8" creationId="{4B471361-BDE2-46CF-A1AC-5538572F1584}"/>
          </ac:spMkLst>
        </pc:spChg>
        <pc:spChg chg="mod">
          <ac:chgData name="Caominh Le" userId="5e488150-e65d-4e3e-8143-0036fab52bb4" providerId="ADAL" clId="{32B5050A-ABA8-4EA0-9C0D-B1DE74B16FAF}" dt="2022-05-08T07:52:44.707" v="1329" actId="1076"/>
          <ac:spMkLst>
            <pc:docMk/>
            <pc:sldMk cId="3685457768" sldId="259"/>
            <ac:spMk id="16" creationId="{8C5BF1B6-49FB-46AE-B0A7-43C20A65E9F0}"/>
          </ac:spMkLst>
        </pc:spChg>
        <pc:spChg chg="add mod">
          <ac:chgData name="Caominh Le" userId="5e488150-e65d-4e3e-8143-0036fab52bb4" providerId="ADAL" clId="{32B5050A-ABA8-4EA0-9C0D-B1DE74B16FAF}" dt="2022-05-08T07:52:29.506" v="1324" actId="1076"/>
          <ac:spMkLst>
            <pc:docMk/>
            <pc:sldMk cId="3685457768" sldId="259"/>
            <ac:spMk id="47" creationId="{832AA4FE-FB97-E38F-F6F9-DB40A66A1353}"/>
          </ac:spMkLst>
        </pc:spChg>
        <pc:spChg chg="mod">
          <ac:chgData name="Caominh Le" userId="5e488150-e65d-4e3e-8143-0036fab52bb4" providerId="ADAL" clId="{32B5050A-ABA8-4EA0-9C0D-B1DE74B16FAF}" dt="2022-05-08T06:14:33.769" v="12" actId="14100"/>
          <ac:spMkLst>
            <pc:docMk/>
            <pc:sldMk cId="3685457768" sldId="259"/>
            <ac:spMk id="60" creationId="{B4661A5F-D196-832C-20AD-2CB71FBFAE5A}"/>
          </ac:spMkLst>
        </pc:spChg>
        <pc:spChg chg="del">
          <ac:chgData name="Caominh Le" userId="5e488150-e65d-4e3e-8143-0036fab52bb4" providerId="ADAL" clId="{32B5050A-ABA8-4EA0-9C0D-B1DE74B16FAF}" dt="2022-05-08T06:17:47.374" v="54" actId="478"/>
          <ac:spMkLst>
            <pc:docMk/>
            <pc:sldMk cId="3685457768" sldId="259"/>
            <ac:spMk id="76" creationId="{A3C3A745-7042-4E2D-8092-1268844B109E}"/>
          </ac:spMkLst>
        </pc:spChg>
        <pc:spChg chg="del">
          <ac:chgData name="Caominh Le" userId="5e488150-e65d-4e3e-8143-0036fab52bb4" providerId="ADAL" clId="{32B5050A-ABA8-4EA0-9C0D-B1DE74B16FAF}" dt="2022-05-08T06:17:47.374" v="54" actId="478"/>
          <ac:spMkLst>
            <pc:docMk/>
            <pc:sldMk cId="3685457768" sldId="259"/>
            <ac:spMk id="77" creationId="{3DB8FD5E-9161-4743-A699-067605C6E91D}"/>
          </ac:spMkLst>
        </pc:spChg>
        <pc:spChg chg="del">
          <ac:chgData name="Caominh Le" userId="5e488150-e65d-4e3e-8143-0036fab52bb4" providerId="ADAL" clId="{32B5050A-ABA8-4EA0-9C0D-B1DE74B16FAF}" dt="2022-05-08T06:17:47.374" v="54" actId="478"/>
          <ac:spMkLst>
            <pc:docMk/>
            <pc:sldMk cId="3685457768" sldId="259"/>
            <ac:spMk id="78" creationId="{4CE3C92A-292E-48C9-9066-2C8F789FB8B9}"/>
          </ac:spMkLst>
        </pc:spChg>
        <pc:spChg chg="mod topLvl">
          <ac:chgData name="Caominh Le" userId="5e488150-e65d-4e3e-8143-0036fab52bb4" providerId="ADAL" clId="{32B5050A-ABA8-4EA0-9C0D-B1DE74B16FAF}" dt="2022-05-08T06:40:09.515" v="223" actId="165"/>
          <ac:spMkLst>
            <pc:docMk/>
            <pc:sldMk cId="3685457768" sldId="259"/>
            <ac:spMk id="93" creationId="{8DE3D1B0-BF1F-45EF-8C54-075CC6B09FC6}"/>
          </ac:spMkLst>
        </pc:spChg>
        <pc:spChg chg="mod topLvl">
          <ac:chgData name="Caominh Le" userId="5e488150-e65d-4e3e-8143-0036fab52bb4" providerId="ADAL" clId="{32B5050A-ABA8-4EA0-9C0D-B1DE74B16FAF}" dt="2022-05-08T06:40:09.515" v="223" actId="165"/>
          <ac:spMkLst>
            <pc:docMk/>
            <pc:sldMk cId="3685457768" sldId="259"/>
            <ac:spMk id="97" creationId="{19EAE519-90A0-4882-B3C7-F75186EB1873}"/>
          </ac:spMkLst>
        </pc:spChg>
        <pc:spChg chg="del">
          <ac:chgData name="Caominh Le" userId="5e488150-e65d-4e3e-8143-0036fab52bb4" providerId="ADAL" clId="{32B5050A-ABA8-4EA0-9C0D-B1DE74B16FAF}" dt="2022-05-08T06:16:07.159" v="14" actId="478"/>
          <ac:spMkLst>
            <pc:docMk/>
            <pc:sldMk cId="3685457768" sldId="259"/>
            <ac:spMk id="98" creationId="{C9786FC9-1714-4FFE-AA1F-4EB1FD3D4F02}"/>
          </ac:spMkLst>
        </pc:spChg>
        <pc:spChg chg="mod topLvl">
          <ac:chgData name="Caominh Le" userId="5e488150-e65d-4e3e-8143-0036fab52bb4" providerId="ADAL" clId="{32B5050A-ABA8-4EA0-9C0D-B1DE74B16FAF}" dt="2022-05-08T06:40:09.515" v="223" actId="165"/>
          <ac:spMkLst>
            <pc:docMk/>
            <pc:sldMk cId="3685457768" sldId="259"/>
            <ac:spMk id="99" creationId="{AB9B8834-92D8-4EA4-9C14-99ADC697D7FC}"/>
          </ac:spMkLst>
        </pc:spChg>
        <pc:spChg chg="mod topLvl">
          <ac:chgData name="Caominh Le" userId="5e488150-e65d-4e3e-8143-0036fab52bb4" providerId="ADAL" clId="{32B5050A-ABA8-4EA0-9C0D-B1DE74B16FAF}" dt="2022-05-08T06:40:09.515" v="223" actId="165"/>
          <ac:spMkLst>
            <pc:docMk/>
            <pc:sldMk cId="3685457768" sldId="259"/>
            <ac:spMk id="100" creationId="{FE536F0B-6872-4F8E-BC95-FE00992D6677}"/>
          </ac:spMkLst>
        </pc:spChg>
        <pc:grpChg chg="del">
          <ac:chgData name="Caominh Le" userId="5e488150-e65d-4e3e-8143-0036fab52bb4" providerId="ADAL" clId="{32B5050A-ABA8-4EA0-9C0D-B1DE74B16FAF}" dt="2022-05-08T06:40:09.515" v="223" actId="165"/>
          <ac:grpSpMkLst>
            <pc:docMk/>
            <pc:sldMk cId="3685457768" sldId="259"/>
            <ac:grpSpMk id="5" creationId="{4A4A7251-41F5-44A0-9085-08615AA96301}"/>
          </ac:grpSpMkLst>
        </pc:grpChg>
        <pc:grpChg chg="del">
          <ac:chgData name="Caominh Le" userId="5e488150-e65d-4e3e-8143-0036fab52bb4" providerId="ADAL" clId="{32B5050A-ABA8-4EA0-9C0D-B1DE74B16FAF}" dt="2022-05-08T06:17:47.374" v="54" actId="478"/>
          <ac:grpSpMkLst>
            <pc:docMk/>
            <pc:sldMk cId="3685457768" sldId="259"/>
            <ac:grpSpMk id="79" creationId="{9FD9FAB1-0C24-4E89-A57D-5EA17084FE7C}"/>
          </ac:grpSpMkLst>
        </pc:grpChg>
        <pc:grpChg chg="mod topLvl">
          <ac:chgData name="Caominh Le" userId="5e488150-e65d-4e3e-8143-0036fab52bb4" providerId="ADAL" clId="{32B5050A-ABA8-4EA0-9C0D-B1DE74B16FAF}" dt="2022-05-08T06:40:09.515" v="223" actId="165"/>
          <ac:grpSpMkLst>
            <pc:docMk/>
            <pc:sldMk cId="3685457768" sldId="259"/>
            <ac:grpSpMk id="96" creationId="{612312DF-BCC7-4091-A3BF-716D01E8C944}"/>
          </ac:grpSpMkLst>
        </pc:grpChg>
        <pc:picChg chg="add del mod">
          <ac:chgData name="Caominh Le" userId="5e488150-e65d-4e3e-8143-0036fab52bb4" providerId="ADAL" clId="{32B5050A-ABA8-4EA0-9C0D-B1DE74B16FAF}" dt="2022-05-08T06:26:11.230" v="144" actId="22"/>
          <ac:picMkLst>
            <pc:docMk/>
            <pc:sldMk cId="3685457768" sldId="259"/>
            <ac:picMk id="21" creationId="{D447D49D-BC49-2ABE-54DD-360D73208F85}"/>
          </ac:picMkLst>
        </pc:picChg>
        <pc:picChg chg="del">
          <ac:chgData name="Caominh Le" userId="5e488150-e65d-4e3e-8143-0036fab52bb4" providerId="ADAL" clId="{32B5050A-ABA8-4EA0-9C0D-B1DE74B16FAF}" dt="2022-05-08T06:22:31.344" v="106" actId="478"/>
          <ac:picMkLst>
            <pc:docMk/>
            <pc:sldMk cId="3685457768" sldId="259"/>
            <ac:picMk id="29" creationId="{4F150ABE-E76F-41F9-8E79-C3C8148AB68F}"/>
          </ac:picMkLst>
        </pc:picChg>
        <pc:picChg chg="del">
          <ac:chgData name="Caominh Le" userId="5e488150-e65d-4e3e-8143-0036fab52bb4" providerId="ADAL" clId="{32B5050A-ABA8-4EA0-9C0D-B1DE74B16FAF}" dt="2022-05-08T06:22:29.827" v="105" actId="478"/>
          <ac:picMkLst>
            <pc:docMk/>
            <pc:sldMk cId="3685457768" sldId="259"/>
            <ac:picMk id="30" creationId="{1EF40B86-95E3-4229-A5F2-B5F4496971DB}"/>
          </ac:picMkLst>
        </pc:picChg>
        <pc:picChg chg="add mod modCrop">
          <ac:chgData name="Caominh Le" userId="5e488150-e65d-4e3e-8143-0036fab52bb4" providerId="ADAL" clId="{32B5050A-ABA8-4EA0-9C0D-B1DE74B16FAF}" dt="2022-05-08T06:27:33.796" v="186" actId="1076"/>
          <ac:picMkLst>
            <pc:docMk/>
            <pc:sldMk cId="3685457768" sldId="259"/>
            <ac:picMk id="42" creationId="{36C4784F-1EBC-ED46-3269-BD4DBF6449E1}"/>
          </ac:picMkLst>
        </pc:picChg>
        <pc:picChg chg="add mod modCrop">
          <ac:chgData name="Caominh Le" userId="5e488150-e65d-4e3e-8143-0036fab52bb4" providerId="ADAL" clId="{32B5050A-ABA8-4EA0-9C0D-B1DE74B16FAF}" dt="2022-05-08T06:27:50.127" v="195" actId="1076"/>
          <ac:picMkLst>
            <pc:docMk/>
            <pc:sldMk cId="3685457768" sldId="259"/>
            <ac:picMk id="43" creationId="{163F8B94-FD7D-B0B2-7D0A-9BAF3E433E1B}"/>
          </ac:picMkLst>
        </pc:picChg>
        <pc:picChg chg="add mod">
          <ac:chgData name="Caominh Le" userId="5e488150-e65d-4e3e-8143-0036fab52bb4" providerId="ADAL" clId="{32B5050A-ABA8-4EA0-9C0D-B1DE74B16FAF}" dt="2022-05-08T07:52:15.154" v="1318" actId="1076"/>
          <ac:picMkLst>
            <pc:docMk/>
            <pc:sldMk cId="3685457768" sldId="259"/>
            <ac:picMk id="46" creationId="{53FE868B-E07B-519F-75CD-87A70674608B}"/>
          </ac:picMkLst>
        </pc:picChg>
        <pc:picChg chg="add del mod">
          <ac:chgData name="Caominh Le" userId="5e488150-e65d-4e3e-8143-0036fab52bb4" providerId="ADAL" clId="{32B5050A-ABA8-4EA0-9C0D-B1DE74B16FAF}" dt="2022-05-08T07:52:04.840" v="1314" actId="1076"/>
          <ac:picMkLst>
            <pc:docMk/>
            <pc:sldMk cId="3685457768" sldId="259"/>
            <ac:picMk id="59" creationId="{D7213772-4215-5BE7-C0C0-7128711C4B4B}"/>
          </ac:picMkLst>
        </pc:picChg>
        <pc:picChg chg="del">
          <ac:chgData name="Caominh Le" userId="5e488150-e65d-4e3e-8143-0036fab52bb4" providerId="ADAL" clId="{32B5050A-ABA8-4EA0-9C0D-B1DE74B16FAF}" dt="2022-05-08T06:28:24.145" v="198" actId="478"/>
          <ac:picMkLst>
            <pc:docMk/>
            <pc:sldMk cId="3685457768" sldId="259"/>
            <ac:picMk id="61" creationId="{691B106D-F490-F2D8-3E60-A95CC2FD13C3}"/>
          </ac:picMkLst>
        </pc:picChg>
        <pc:cxnChg chg="add mod">
          <ac:chgData name="Caominh Le" userId="5e488150-e65d-4e3e-8143-0036fab52bb4" providerId="ADAL" clId="{32B5050A-ABA8-4EA0-9C0D-B1DE74B16FAF}" dt="2022-05-08T07:52:04.840" v="1314" actId="1076"/>
          <ac:cxnSpMkLst>
            <pc:docMk/>
            <pc:sldMk cId="3685457768" sldId="259"/>
            <ac:cxnSpMk id="4" creationId="{D1FED0BB-FFA7-AFE6-B417-CB48C53D7F8D}"/>
          </ac:cxnSpMkLst>
        </pc:cxnChg>
        <pc:cxnChg chg="add mod">
          <ac:chgData name="Caominh Le" userId="5e488150-e65d-4e3e-8143-0036fab52bb4" providerId="ADAL" clId="{32B5050A-ABA8-4EA0-9C0D-B1DE74B16FAF}" dt="2022-05-08T07:52:04.840" v="1314" actId="1076"/>
          <ac:cxnSpMkLst>
            <pc:docMk/>
            <pc:sldMk cId="3685457768" sldId="259"/>
            <ac:cxnSpMk id="10" creationId="{0E0042D4-C845-DFB7-3E4C-1BF06F1913D6}"/>
          </ac:cxnSpMkLst>
        </pc:cxnChg>
        <pc:cxnChg chg="add mod">
          <ac:chgData name="Caominh Le" userId="5e488150-e65d-4e3e-8143-0036fab52bb4" providerId="ADAL" clId="{32B5050A-ABA8-4EA0-9C0D-B1DE74B16FAF}" dt="2022-05-08T07:52:04.840" v="1314" actId="1076"/>
          <ac:cxnSpMkLst>
            <pc:docMk/>
            <pc:sldMk cId="3685457768" sldId="259"/>
            <ac:cxnSpMk id="12" creationId="{08E0D69A-76B7-E833-391A-8AB9E8367939}"/>
          </ac:cxnSpMkLst>
        </pc:cxnChg>
        <pc:cxnChg chg="add mod">
          <ac:chgData name="Caominh Le" userId="5e488150-e65d-4e3e-8143-0036fab52bb4" providerId="ADAL" clId="{32B5050A-ABA8-4EA0-9C0D-B1DE74B16FAF}" dt="2022-05-08T07:52:04.840" v="1314" actId="1076"/>
          <ac:cxnSpMkLst>
            <pc:docMk/>
            <pc:sldMk cId="3685457768" sldId="259"/>
            <ac:cxnSpMk id="14" creationId="{AA76F384-3060-E7D0-656C-AF419FBBA7BB}"/>
          </ac:cxnSpMkLst>
        </pc:cxnChg>
        <pc:cxnChg chg="add mod">
          <ac:chgData name="Caominh Le" userId="5e488150-e65d-4e3e-8143-0036fab52bb4" providerId="ADAL" clId="{32B5050A-ABA8-4EA0-9C0D-B1DE74B16FAF}" dt="2022-05-08T07:52:04.840" v="1314" actId="1076"/>
          <ac:cxnSpMkLst>
            <pc:docMk/>
            <pc:sldMk cId="3685457768" sldId="259"/>
            <ac:cxnSpMk id="17" creationId="{6EBD7BE7-C452-B910-4FF6-E6CF5663E09E}"/>
          </ac:cxnSpMkLst>
        </pc:cxnChg>
        <pc:cxnChg chg="add mod">
          <ac:chgData name="Caominh Le" userId="5e488150-e65d-4e3e-8143-0036fab52bb4" providerId="ADAL" clId="{32B5050A-ABA8-4EA0-9C0D-B1DE74B16FAF}" dt="2022-05-08T07:52:04.840" v="1314" actId="1076"/>
          <ac:cxnSpMkLst>
            <pc:docMk/>
            <pc:sldMk cId="3685457768" sldId="259"/>
            <ac:cxnSpMk id="19" creationId="{9DA4E979-A150-ABEB-45C1-9475F253BFF2}"/>
          </ac:cxnSpMkLst>
        </pc:cxnChg>
        <pc:cxnChg chg="add del mod">
          <ac:chgData name="Caominh Le" userId="5e488150-e65d-4e3e-8143-0036fab52bb4" providerId="ADAL" clId="{32B5050A-ABA8-4EA0-9C0D-B1DE74B16FAF}" dt="2022-05-08T06:18:04.864" v="59" actId="478"/>
          <ac:cxnSpMkLst>
            <pc:docMk/>
            <pc:sldMk cId="3685457768" sldId="259"/>
            <ac:cxnSpMk id="31" creationId="{76F26BA7-C2FF-A8B9-D8D2-90FAB6B1E565}"/>
          </ac:cxnSpMkLst>
        </pc:cxnChg>
        <pc:cxnChg chg="mod">
          <ac:chgData name="Caominh Le" userId="5e488150-e65d-4e3e-8143-0036fab52bb4" providerId="ADAL" clId="{32B5050A-ABA8-4EA0-9C0D-B1DE74B16FAF}" dt="2022-05-08T06:40:26.308" v="226" actId="208"/>
          <ac:cxnSpMkLst>
            <pc:docMk/>
            <pc:sldMk cId="3685457768" sldId="259"/>
            <ac:cxnSpMk id="62" creationId="{90ABD1D8-C974-4E64-8E12-00575A38D92D}"/>
          </ac:cxnSpMkLst>
        </pc:cxnChg>
        <pc:cxnChg chg="mod">
          <ac:chgData name="Caominh Le" userId="5e488150-e65d-4e3e-8143-0036fab52bb4" providerId="ADAL" clId="{32B5050A-ABA8-4EA0-9C0D-B1DE74B16FAF}" dt="2022-05-08T06:40:21.159" v="225" actId="208"/>
          <ac:cxnSpMkLst>
            <pc:docMk/>
            <pc:sldMk cId="3685457768" sldId="259"/>
            <ac:cxnSpMk id="63" creationId="{80855568-EB50-434C-85FC-DB330133C949}"/>
          </ac:cxnSpMkLst>
        </pc:cxnChg>
        <pc:cxnChg chg="mod">
          <ac:chgData name="Caominh Le" userId="5e488150-e65d-4e3e-8143-0036fab52bb4" providerId="ADAL" clId="{32B5050A-ABA8-4EA0-9C0D-B1DE74B16FAF}" dt="2022-05-08T06:40:30.622" v="227" actId="208"/>
          <ac:cxnSpMkLst>
            <pc:docMk/>
            <pc:sldMk cId="3685457768" sldId="259"/>
            <ac:cxnSpMk id="65" creationId="{F8A5505D-4D9D-459D-8887-E04FFB365220}"/>
          </ac:cxnSpMkLst>
        </pc:cxnChg>
        <pc:cxnChg chg="mod">
          <ac:chgData name="Caominh Le" userId="5e488150-e65d-4e3e-8143-0036fab52bb4" providerId="ADAL" clId="{32B5050A-ABA8-4EA0-9C0D-B1DE74B16FAF}" dt="2022-05-08T06:40:09.515" v="223" actId="165"/>
          <ac:cxnSpMkLst>
            <pc:docMk/>
            <pc:sldMk cId="3685457768" sldId="259"/>
            <ac:cxnSpMk id="66" creationId="{6DD34BB9-D506-4164-A449-D5038A30CD79}"/>
          </ac:cxnSpMkLst>
        </pc:cxnChg>
        <pc:cxnChg chg="mod">
          <ac:chgData name="Caominh Le" userId="5e488150-e65d-4e3e-8143-0036fab52bb4" providerId="ADAL" clId="{32B5050A-ABA8-4EA0-9C0D-B1DE74B16FAF}" dt="2022-05-08T06:40:09.515" v="223" actId="165"/>
          <ac:cxnSpMkLst>
            <pc:docMk/>
            <pc:sldMk cId="3685457768" sldId="259"/>
            <ac:cxnSpMk id="71" creationId="{A656F050-61D1-4A7B-9804-BCC3DE0E31AE}"/>
          </ac:cxnSpMkLst>
        </pc:cxnChg>
        <pc:cxnChg chg="mod topLvl">
          <ac:chgData name="Caominh Le" userId="5e488150-e65d-4e3e-8143-0036fab52bb4" providerId="ADAL" clId="{32B5050A-ABA8-4EA0-9C0D-B1DE74B16FAF}" dt="2022-05-08T06:40:15.042" v="224" actId="208"/>
          <ac:cxnSpMkLst>
            <pc:docMk/>
            <pc:sldMk cId="3685457768" sldId="259"/>
            <ac:cxnSpMk id="101" creationId="{615A3276-7B66-4B01-A010-FF0CC17A19FB}"/>
          </ac:cxnSpMkLst>
        </pc:cxnChg>
      </pc:sldChg>
      <pc:sldChg chg="addSp delSp modSp mod ord modNotes">
        <pc:chgData name="Caominh Le" userId="5e488150-e65d-4e3e-8143-0036fab52bb4" providerId="ADAL" clId="{32B5050A-ABA8-4EA0-9C0D-B1DE74B16FAF}" dt="2022-05-08T08:33:34.711" v="1705"/>
        <pc:sldMkLst>
          <pc:docMk/>
          <pc:sldMk cId="0" sldId="260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60"/>
            <ac:spMk id="4" creationId="{9C8DDFA7-F391-1F7C-E619-6D38E2DEED01}"/>
          </ac:spMkLst>
        </pc:spChg>
        <pc:spChg chg="add mod">
          <ac:chgData name="Caominh Le" userId="5e488150-e65d-4e3e-8143-0036fab52bb4" providerId="ADAL" clId="{32B5050A-ABA8-4EA0-9C0D-B1DE74B16FAF}" dt="2022-05-08T08:33:21.034" v="1703" actId="1076"/>
          <ac:spMkLst>
            <pc:docMk/>
            <pc:sldMk cId="0" sldId="260"/>
            <ac:spMk id="9" creationId="{402E33E2-E4DD-483E-E400-C42EC7389FCC}"/>
          </ac:spMkLst>
        </pc:spChg>
        <pc:grpChg chg="del mod">
          <ac:chgData name="Caominh Le" userId="5e488150-e65d-4e3e-8143-0036fab52bb4" providerId="ADAL" clId="{32B5050A-ABA8-4EA0-9C0D-B1DE74B16FAF}" dt="2022-05-08T08:29:19.404" v="1577" actId="478"/>
          <ac:grpSpMkLst>
            <pc:docMk/>
            <pc:sldMk cId="0" sldId="260"/>
            <ac:grpSpMk id="2" creationId="{73C1D5C2-EDB4-422B-B31E-310B55662111}"/>
          </ac:grpSpMkLst>
        </pc:grpChg>
        <pc:grpChg chg="add del mod">
          <ac:chgData name="Caominh Le" userId="5e488150-e65d-4e3e-8143-0036fab52bb4" providerId="ADAL" clId="{32B5050A-ABA8-4EA0-9C0D-B1DE74B16FAF}" dt="2022-05-08T08:29:47.218" v="1588" actId="21"/>
          <ac:grpSpMkLst>
            <pc:docMk/>
            <pc:sldMk cId="0" sldId="260"/>
            <ac:grpSpMk id="5" creationId="{3D692D9F-30A8-265A-F3E9-0AA026A2C921}"/>
          </ac:grpSpMkLst>
        </pc:grpChg>
        <pc:grpChg chg="add mod">
          <ac:chgData name="Caominh Le" userId="5e488150-e65d-4e3e-8143-0036fab52bb4" providerId="ADAL" clId="{32B5050A-ABA8-4EA0-9C0D-B1DE74B16FAF}" dt="2022-05-08T08:32:50.898" v="1664" actId="1076"/>
          <ac:grpSpMkLst>
            <pc:docMk/>
            <pc:sldMk cId="0" sldId="260"/>
            <ac:grpSpMk id="6" creationId="{CAC138B8-52B2-1F7B-FD7F-C27CD206DC11}"/>
          </ac:grpSpMkLst>
        </pc:grpChg>
        <pc:grpChg chg="add del mod">
          <ac:chgData name="Caominh Le" userId="5e488150-e65d-4e3e-8143-0036fab52bb4" providerId="ADAL" clId="{32B5050A-ABA8-4EA0-9C0D-B1DE74B16FAF}" dt="2022-05-08T08:32:20.905" v="1655" actId="165"/>
          <ac:grpSpMkLst>
            <pc:docMk/>
            <pc:sldMk cId="0" sldId="260"/>
            <ac:grpSpMk id="12" creationId="{D0003BDF-77B7-E032-FDC5-E9CF009BDAA7}"/>
          </ac:grpSpMkLst>
        </pc:grpChg>
        <pc:picChg chg="mod">
          <ac:chgData name="Caominh Le" userId="5e488150-e65d-4e3e-8143-0036fab52bb4" providerId="ADAL" clId="{32B5050A-ABA8-4EA0-9C0D-B1DE74B16FAF}" dt="2022-05-08T08:29:43.630" v="1586" actId="164"/>
          <ac:picMkLst>
            <pc:docMk/>
            <pc:sldMk cId="0" sldId="260"/>
            <ac:picMk id="3" creationId="{638E7378-6E2A-44B9-9340-73D07999D722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0"/>
            <ac:picMk id="7" creationId="{6542D7B6-B66D-4201-A359-2A0D56AF449B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0"/>
            <ac:picMk id="8" creationId="{F1270094-7D89-4C03-9A3A-8D20EB4B4C21}"/>
          </ac:picMkLst>
        </pc:picChg>
        <pc:picChg chg="mod">
          <ac:chgData name="Caominh Le" userId="5e488150-e65d-4e3e-8143-0036fab52bb4" providerId="ADAL" clId="{32B5050A-ABA8-4EA0-9C0D-B1DE74B16FAF}" dt="2022-05-08T08:29:43.630" v="1586" actId="164"/>
          <ac:picMkLst>
            <pc:docMk/>
            <pc:sldMk cId="0" sldId="260"/>
            <ac:picMk id="10" creationId="{D543C7D9-A233-45A3-9C3D-CE29AD1C2A8F}"/>
          </ac:picMkLst>
        </pc:picChg>
        <pc:picChg chg="mod">
          <ac:chgData name="Caominh Le" userId="5e488150-e65d-4e3e-8143-0036fab52bb4" providerId="ADAL" clId="{32B5050A-ABA8-4EA0-9C0D-B1DE74B16FAF}" dt="2022-05-08T08:29:43.630" v="1586" actId="164"/>
          <ac:picMkLst>
            <pc:docMk/>
            <pc:sldMk cId="0" sldId="260"/>
            <ac:picMk id="13" creationId="{9219A879-0197-4DA3-97D8-FBCC3B612C31}"/>
          </ac:picMkLst>
        </pc:picChg>
        <pc:picChg chg="mod">
          <ac:chgData name="Caominh Le" userId="5e488150-e65d-4e3e-8143-0036fab52bb4" providerId="ADAL" clId="{32B5050A-ABA8-4EA0-9C0D-B1DE74B16FAF}" dt="2022-05-08T08:29:43.630" v="1586" actId="164"/>
          <ac:picMkLst>
            <pc:docMk/>
            <pc:sldMk cId="0" sldId="260"/>
            <ac:picMk id="14" creationId="{0B95C454-13F9-45A3-AC79-5DCB6445A411}"/>
          </ac:picMkLst>
        </pc:picChg>
        <pc:picChg chg="mod topLvl">
          <ac:chgData name="Caominh Le" userId="5e488150-e65d-4e3e-8143-0036fab52bb4" providerId="ADAL" clId="{32B5050A-ABA8-4EA0-9C0D-B1DE74B16FAF}" dt="2022-05-08T08:32:42.386" v="1661" actId="164"/>
          <ac:picMkLst>
            <pc:docMk/>
            <pc:sldMk cId="0" sldId="260"/>
            <ac:picMk id="15" creationId="{BA945AB5-3EFD-3E7B-4887-DFFCD8AA914F}"/>
          </ac:picMkLst>
        </pc:picChg>
        <pc:picChg chg="mod topLvl">
          <ac:chgData name="Caominh Le" userId="5e488150-e65d-4e3e-8143-0036fab52bb4" providerId="ADAL" clId="{32B5050A-ABA8-4EA0-9C0D-B1DE74B16FAF}" dt="2022-05-08T08:32:42.386" v="1661" actId="164"/>
          <ac:picMkLst>
            <pc:docMk/>
            <pc:sldMk cId="0" sldId="260"/>
            <ac:picMk id="16" creationId="{76D27153-78C2-6BB5-7B1C-A5435BA752B6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0"/>
            <ac:picMk id="17" creationId="{372BF292-F2FC-4981-80A4-E2F480B011E0}"/>
          </ac:picMkLst>
        </pc:picChg>
        <pc:picChg chg="mod topLvl modCrop">
          <ac:chgData name="Caominh Le" userId="5e488150-e65d-4e3e-8143-0036fab52bb4" providerId="ADAL" clId="{32B5050A-ABA8-4EA0-9C0D-B1DE74B16FAF}" dt="2022-05-08T08:32:42.386" v="1661" actId="164"/>
          <ac:picMkLst>
            <pc:docMk/>
            <pc:sldMk cId="0" sldId="260"/>
            <ac:picMk id="18" creationId="{935709AC-12AB-E31D-A259-A56935C5FD62}"/>
          </ac:picMkLst>
        </pc:picChg>
        <pc:picChg chg="mod topLvl">
          <ac:chgData name="Caominh Le" userId="5e488150-e65d-4e3e-8143-0036fab52bb4" providerId="ADAL" clId="{32B5050A-ABA8-4EA0-9C0D-B1DE74B16FAF}" dt="2022-05-08T08:32:42.386" v="1661" actId="164"/>
          <ac:picMkLst>
            <pc:docMk/>
            <pc:sldMk cId="0" sldId="260"/>
            <ac:picMk id="19" creationId="{9A7F07ED-3D9D-5B2A-E79B-502B7715E92F}"/>
          </ac:picMkLst>
        </pc:picChg>
      </pc:sldChg>
      <pc:sldChg chg="add del">
        <pc:chgData name="Caominh Le" userId="5e488150-e65d-4e3e-8143-0036fab52bb4" providerId="ADAL" clId="{32B5050A-ABA8-4EA0-9C0D-B1DE74B16FAF}" dt="2022-05-08T06:24:09.276" v="125" actId="47"/>
        <pc:sldMkLst>
          <pc:docMk/>
          <pc:sldMk cId="3267873391" sldId="261"/>
        </pc:sldMkLst>
      </pc:sldChg>
      <pc:sldChg chg="addSp delSp modSp mod modNotes">
        <pc:chgData name="Caominh Le" userId="5e488150-e65d-4e3e-8143-0036fab52bb4" providerId="ADAL" clId="{32B5050A-ABA8-4EA0-9C0D-B1DE74B16FAF}" dt="2022-05-08T08:49:05.490" v="2071" actId="1076"/>
        <pc:sldMkLst>
          <pc:docMk/>
          <pc:sldMk cId="0" sldId="262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62"/>
            <ac:spMk id="3" creationId="{1ADABA4F-A1F0-CA6A-5773-676879356A54}"/>
          </ac:spMkLst>
        </pc:spChg>
        <pc:spChg chg="add mod">
          <ac:chgData name="Caominh Le" userId="5e488150-e65d-4e3e-8143-0036fab52bb4" providerId="ADAL" clId="{32B5050A-ABA8-4EA0-9C0D-B1DE74B16FAF}" dt="2022-05-08T08:49:05.490" v="2071" actId="1076"/>
          <ac:spMkLst>
            <pc:docMk/>
            <pc:sldMk cId="0" sldId="262"/>
            <ac:spMk id="4" creationId="{78611798-4D77-8B83-001F-0559DBDC8AA4}"/>
          </ac:spMkLst>
        </pc:spChg>
        <pc:spChg chg="add mod">
          <ac:chgData name="Caominh Le" userId="5e488150-e65d-4e3e-8143-0036fab52bb4" providerId="ADAL" clId="{32B5050A-ABA8-4EA0-9C0D-B1DE74B16FAF}" dt="2022-05-08T08:49:05.490" v="2071" actId="1076"/>
          <ac:spMkLst>
            <pc:docMk/>
            <pc:sldMk cId="0" sldId="262"/>
            <ac:spMk id="13" creationId="{35B81FED-8CE1-FC3F-6B17-478A2B8C4163}"/>
          </ac:spMkLst>
        </pc:spChg>
        <pc:spChg chg="add mod">
          <ac:chgData name="Caominh Le" userId="5e488150-e65d-4e3e-8143-0036fab52bb4" providerId="ADAL" clId="{32B5050A-ABA8-4EA0-9C0D-B1DE74B16FAF}" dt="2022-05-08T08:49:05.490" v="2071" actId="1076"/>
          <ac:spMkLst>
            <pc:docMk/>
            <pc:sldMk cId="0" sldId="262"/>
            <ac:spMk id="19" creationId="{07B08BBF-6651-D7D2-E405-786B371D42DD}"/>
          </ac:spMkLst>
        </pc:spChg>
        <pc:spChg chg="add mod">
          <ac:chgData name="Caominh Le" userId="5e488150-e65d-4e3e-8143-0036fab52bb4" providerId="ADAL" clId="{32B5050A-ABA8-4EA0-9C0D-B1DE74B16FAF}" dt="2022-05-08T08:49:05.490" v="2071" actId="1076"/>
          <ac:spMkLst>
            <pc:docMk/>
            <pc:sldMk cId="0" sldId="262"/>
            <ac:spMk id="20" creationId="{B8999831-B246-B2FA-54C1-EAA1A580ACFA}"/>
          </ac:spMkLst>
        </pc:spChg>
        <pc:grpChg chg="mod">
          <ac:chgData name="Caominh Le" userId="5e488150-e65d-4e3e-8143-0036fab52bb4" providerId="ADAL" clId="{32B5050A-ABA8-4EA0-9C0D-B1DE74B16FAF}" dt="2022-05-08T08:49:05.490" v="2071" actId="1076"/>
          <ac:grpSpMkLst>
            <pc:docMk/>
            <pc:sldMk cId="0" sldId="262"/>
            <ac:grpSpMk id="2" creationId="{84067DEA-5A7D-4313-A627-FE4036E744DC}"/>
          </ac:grpSpMkLst>
        </pc:grpChg>
        <pc:grpChg chg="del mod">
          <ac:chgData name="Caominh Le" userId="5e488150-e65d-4e3e-8143-0036fab52bb4" providerId="ADAL" clId="{32B5050A-ABA8-4EA0-9C0D-B1DE74B16FAF}" dt="2022-05-08T08:33:46.777" v="1708" actId="478"/>
          <ac:grpSpMkLst>
            <pc:docMk/>
            <pc:sldMk cId="0" sldId="262"/>
            <ac:grpSpMk id="14" creationId="{4B312BF7-2E45-4FC6-8A97-A980827A880B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2"/>
            <ac:picMk id="5" creationId="{8A63F02E-A6B4-4E15-98BD-9AA848419F4D}"/>
          </ac:picMkLst>
        </pc:picChg>
        <pc:picChg chg="mod modCrop">
          <ac:chgData name="Caominh Le" userId="5e488150-e65d-4e3e-8143-0036fab52bb4" providerId="ADAL" clId="{32B5050A-ABA8-4EA0-9C0D-B1DE74B16FAF}" dt="2022-05-08T08:48:59.933" v="2070" actId="732"/>
          <ac:picMkLst>
            <pc:docMk/>
            <pc:sldMk cId="0" sldId="262"/>
            <ac:picMk id="6" creationId="{0A4221EB-3A9E-4B82-84D3-28265FFC498F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2"/>
            <ac:picMk id="7" creationId="{10C022F1-301B-4863-9A49-4783D444947B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2"/>
            <ac:picMk id="15" creationId="{B9B276C7-2766-4698-B2BA-7780CB873921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2"/>
            <ac:picMk id="16" creationId="{2A32E9F0-61CD-47AE-BB92-6B9976E1C227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2"/>
            <ac:picMk id="17" creationId="{59962CAD-E804-4FE1-AB0F-FEAFEE1F18B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2"/>
            <ac:picMk id="18" creationId="{D847B1D6-8DC4-4099-AED4-BF4FFD92C213}"/>
          </ac:picMkLst>
        </pc:picChg>
      </pc:sldChg>
      <pc:sldChg chg="addSp delSp modSp mod modNotes">
        <pc:chgData name="Caominh Le" userId="5e488150-e65d-4e3e-8143-0036fab52bb4" providerId="ADAL" clId="{32B5050A-ABA8-4EA0-9C0D-B1DE74B16FAF}" dt="2022-05-08T08:52:09.484" v="2151" actId="478"/>
        <pc:sldMkLst>
          <pc:docMk/>
          <pc:sldMk cId="0" sldId="263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63"/>
            <ac:spMk id="2" creationId="{63C0150B-AF5B-8BAA-9839-F27CAADB396E}"/>
          </ac:spMkLst>
        </pc:spChg>
        <pc:spChg chg="add del mod">
          <ac:chgData name="Caominh Le" userId="5e488150-e65d-4e3e-8143-0036fab52bb4" providerId="ADAL" clId="{32B5050A-ABA8-4EA0-9C0D-B1DE74B16FAF}" dt="2022-05-08T08:52:09.484" v="2151" actId="478"/>
          <ac:spMkLst>
            <pc:docMk/>
            <pc:sldMk cId="0" sldId="263"/>
            <ac:spMk id="3" creationId="{97E5F24C-4D71-CA6F-E9CD-FDCFF5BD89BA}"/>
          </ac:spMkLst>
        </pc:spChg>
        <pc:spChg chg="add del mod">
          <ac:chgData name="Caominh Le" userId="5e488150-e65d-4e3e-8143-0036fab52bb4" providerId="ADAL" clId="{32B5050A-ABA8-4EA0-9C0D-B1DE74B16FAF}" dt="2022-05-08T08:52:09.484" v="2151" actId="478"/>
          <ac:spMkLst>
            <pc:docMk/>
            <pc:sldMk cId="0" sldId="263"/>
            <ac:spMk id="4" creationId="{C20A29BF-2869-7605-C3D7-2E21DC6E0DB0}"/>
          </ac:spMkLst>
        </pc:spChg>
        <pc:spChg chg="add del mod">
          <ac:chgData name="Caominh Le" userId="5e488150-e65d-4e3e-8143-0036fab52bb4" providerId="ADAL" clId="{32B5050A-ABA8-4EA0-9C0D-B1DE74B16FAF}" dt="2022-05-08T08:52:09.484" v="2151" actId="478"/>
          <ac:spMkLst>
            <pc:docMk/>
            <pc:sldMk cId="0" sldId="263"/>
            <ac:spMk id="5" creationId="{8C36F434-1F62-4005-5FC7-258BA018438D}"/>
          </ac:spMkLst>
        </pc:spChg>
        <pc:spChg chg="add del mod">
          <ac:chgData name="Caominh Le" userId="5e488150-e65d-4e3e-8143-0036fab52bb4" providerId="ADAL" clId="{32B5050A-ABA8-4EA0-9C0D-B1DE74B16FAF}" dt="2022-05-08T08:52:09.484" v="2151" actId="478"/>
          <ac:spMkLst>
            <pc:docMk/>
            <pc:sldMk cId="0" sldId="263"/>
            <ac:spMk id="6" creationId="{3DF55BA6-660A-A70C-56E1-3091B9FA691C}"/>
          </ac:spMkLst>
        </pc:spChg>
        <pc:spChg chg="add del mod">
          <ac:chgData name="Caominh Le" userId="5e488150-e65d-4e3e-8143-0036fab52bb4" providerId="ADAL" clId="{32B5050A-ABA8-4EA0-9C0D-B1DE74B16FAF}" dt="2022-05-08T08:52:04.969" v="2146"/>
          <ac:spMkLst>
            <pc:docMk/>
            <pc:sldMk cId="0" sldId="263"/>
            <ac:spMk id="8" creationId="{61661DD8-68CF-C1ED-1898-A81F543D8FA3}"/>
          </ac:spMkLst>
        </pc:spChg>
        <pc:picChg chg="mod">
          <ac:chgData name="Caominh Le" userId="5e488150-e65d-4e3e-8143-0036fab52bb4" providerId="ADAL" clId="{32B5050A-ABA8-4EA0-9C0D-B1DE74B16FAF}" dt="2022-05-08T08:49:45.531" v="2074" actId="1076"/>
          <ac:picMkLst>
            <pc:docMk/>
            <pc:sldMk cId="0" sldId="263"/>
            <ac:picMk id="101" creationId="{00000000-0000-0000-0000-000000000000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38:36.424" v="1856" actId="47"/>
        <pc:sldMkLst>
          <pc:docMk/>
          <pc:sldMk cId="0" sldId="264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64"/>
            <ac:spMk id="2" creationId="{257B25F3-7FE1-80E8-57F6-433E1E27AFDB}"/>
          </ac:spMkLst>
        </pc:s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4"/>
            <ac:picMk id="107" creationId="{00000000-0000-0000-0000-000000000000}"/>
          </ac:picMkLst>
        </pc:picChg>
      </pc:sldChg>
      <pc:sldChg chg="addSp delSp modSp mod ord modNotes">
        <pc:chgData name="Caominh Le" userId="5e488150-e65d-4e3e-8143-0036fab52bb4" providerId="ADAL" clId="{32B5050A-ABA8-4EA0-9C0D-B1DE74B16FAF}" dt="2022-05-08T09:01:27.437" v="2374" actId="1076"/>
        <pc:sldMkLst>
          <pc:docMk/>
          <pc:sldMk cId="0" sldId="265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65"/>
            <ac:spMk id="6" creationId="{63422168-C798-7FC3-8E8F-7E3E95B4A3A9}"/>
          </ac:spMkLst>
        </pc:spChg>
        <pc:spChg chg="add mod">
          <ac:chgData name="Caominh Le" userId="5e488150-e65d-4e3e-8143-0036fab52bb4" providerId="ADAL" clId="{32B5050A-ABA8-4EA0-9C0D-B1DE74B16FAF}" dt="2022-05-08T08:45:16.954" v="2018" actId="1076"/>
          <ac:spMkLst>
            <pc:docMk/>
            <pc:sldMk cId="0" sldId="265"/>
            <ac:spMk id="7" creationId="{4048EB45-F499-25BE-C32C-42C0D95FDF6D}"/>
          </ac:spMkLst>
        </pc:spChg>
        <pc:spChg chg="add mod">
          <ac:chgData name="Caominh Le" userId="5e488150-e65d-4e3e-8143-0036fab52bb4" providerId="ADAL" clId="{32B5050A-ABA8-4EA0-9C0D-B1DE74B16FAF}" dt="2022-05-08T09:01:24.717" v="2373" actId="14100"/>
          <ac:spMkLst>
            <pc:docMk/>
            <pc:sldMk cId="0" sldId="265"/>
            <ac:spMk id="8" creationId="{C36ABD35-3C36-F0E6-9FEF-6335C3DF8E1B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10" creationId="{E15A040E-E98C-4B71-BEFC-30DAC4E340EB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11" creationId="{12E9F6A4-81EB-48B5-BB6E-BD59D288145D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13" creationId="{CBA83590-FE16-4832-8A1B-462686A94A00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15" creationId="{8146FB41-6DEC-4AC1-8E71-D480C853CDD7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16" creationId="{887331EB-F6A3-4210-85E8-50F047D54D6F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17" creationId="{DE6F6A6C-D3CB-4D6D-B295-81BC89D06F14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18" creationId="{7D270744-9C64-4E91-8918-87679C751BC8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19" creationId="{9668076E-CB35-42F9-9116-309FCFA241FF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22" creationId="{5D8154C8-138B-4C61-BFC4-57BE049C7B97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24" creationId="{8B24945C-E361-40A8-ACE0-3B2822822C56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25" creationId="{3C79367F-45D0-460B-8AA9-99FD87871EAB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26" creationId="{E80E9C5B-DD6B-4976-BA7E-810D704D6865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65"/>
            <ac:spMk id="28" creationId="{2FD73598-5260-4A07-AA1D-A45D28479E07}"/>
          </ac:spMkLst>
        </pc:spChg>
        <pc:spChg chg="del mod">
          <ac:chgData name="Caominh Le" userId="5e488150-e65d-4e3e-8143-0036fab52bb4" providerId="ADAL" clId="{32B5050A-ABA8-4EA0-9C0D-B1DE74B16FAF}" dt="2022-05-08T08:39:02.714" v="1861" actId="478"/>
          <ac:spMkLst>
            <pc:docMk/>
            <pc:sldMk cId="0" sldId="265"/>
            <ac:spMk id="36" creationId="{D230C9A8-FC0B-469A-952C-4292EFADDA35}"/>
          </ac:spMkLst>
        </pc:spChg>
        <pc:spChg chg="del mod">
          <ac:chgData name="Caominh Le" userId="5e488150-e65d-4e3e-8143-0036fab52bb4" providerId="ADAL" clId="{32B5050A-ABA8-4EA0-9C0D-B1DE74B16FAF}" dt="2022-05-08T08:39:05.171" v="1862" actId="478"/>
          <ac:spMkLst>
            <pc:docMk/>
            <pc:sldMk cId="0" sldId="265"/>
            <ac:spMk id="37" creationId="{7C455FF8-3801-4DFA-819E-C2F7247A77E0}"/>
          </ac:spMkLst>
        </pc:spChg>
        <pc:spChg chg="del mod">
          <ac:chgData name="Caominh Le" userId="5e488150-e65d-4e3e-8143-0036fab52bb4" providerId="ADAL" clId="{32B5050A-ABA8-4EA0-9C0D-B1DE74B16FAF}" dt="2022-05-08T08:39:06.703" v="1863" actId="478"/>
          <ac:spMkLst>
            <pc:docMk/>
            <pc:sldMk cId="0" sldId="265"/>
            <ac:spMk id="38" creationId="{8DE7723E-825C-48F1-9FB0-F844330016A8}"/>
          </ac:spMkLst>
        </pc:spChg>
        <pc:spChg chg="add del mod">
          <ac:chgData name="Caominh Le" userId="5e488150-e65d-4e3e-8143-0036fab52bb4" providerId="ADAL" clId="{32B5050A-ABA8-4EA0-9C0D-B1DE74B16FAF}" dt="2022-05-08T08:40:23.232" v="1925"/>
          <ac:spMkLst>
            <pc:docMk/>
            <pc:sldMk cId="0" sldId="265"/>
            <ac:spMk id="46" creationId="{E246D73E-6BA5-CECD-FB5F-5CD7706DA5FD}"/>
          </ac:spMkLst>
        </pc:spChg>
        <pc:spChg chg="add mod">
          <ac:chgData name="Caominh Le" userId="5e488150-e65d-4e3e-8143-0036fab52bb4" providerId="ADAL" clId="{32B5050A-ABA8-4EA0-9C0D-B1DE74B16FAF}" dt="2022-05-08T09:01:27.437" v="2374" actId="1076"/>
          <ac:spMkLst>
            <pc:docMk/>
            <pc:sldMk cId="0" sldId="265"/>
            <ac:spMk id="51" creationId="{AA228763-41EE-2DB5-35BB-F7B6E9F79D11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0" sldId="265"/>
            <ac:grpSpMk id="2" creationId="{4286833D-922D-4AD2-AE5E-89EC0D9D85B2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0" sldId="265"/>
            <ac:grpSpMk id="3" creationId="{6FD86031-E7C2-47B2-A01A-7933AE2D6E0E}"/>
          </ac:grpSpMkLst>
        </pc:grpChg>
        <pc:grpChg chg="del mod">
          <ac:chgData name="Caominh Le" userId="5e488150-e65d-4e3e-8143-0036fab52bb4" providerId="ADAL" clId="{32B5050A-ABA8-4EA0-9C0D-B1DE74B16FAF}" dt="2022-05-08T09:00:42.969" v="2348" actId="165"/>
          <ac:grpSpMkLst>
            <pc:docMk/>
            <pc:sldMk cId="0" sldId="265"/>
            <ac:grpSpMk id="4" creationId="{CC495588-97D1-49CA-A26B-B86619860E1B}"/>
          </ac:grpSpMkLst>
        </pc:grpChg>
        <pc:grpChg chg="del mod">
          <ac:chgData name="Caominh Le" userId="5e488150-e65d-4e3e-8143-0036fab52bb4" providerId="ADAL" clId="{32B5050A-ABA8-4EA0-9C0D-B1DE74B16FAF}" dt="2022-05-08T08:38:44.858" v="1857" actId="21"/>
          <ac:grpSpMkLst>
            <pc:docMk/>
            <pc:sldMk cId="0" sldId="265"/>
            <ac:grpSpMk id="5" creationId="{F5EE24D2-BF02-413F-9B80-7380786157D8}"/>
          </ac:grpSpMkLst>
        </pc:grpChg>
        <pc:grpChg chg="add mod">
          <ac:chgData name="Caominh Le" userId="5e488150-e65d-4e3e-8143-0036fab52bb4" providerId="ADAL" clId="{32B5050A-ABA8-4EA0-9C0D-B1DE74B16FAF}" dt="2022-05-08T09:01:27.437" v="2374" actId="1076"/>
          <ac:grpSpMkLst>
            <pc:docMk/>
            <pc:sldMk cId="0" sldId="265"/>
            <ac:grpSpMk id="20" creationId="{1B5F2E70-21A7-5630-F03D-B3D6A91D3340}"/>
          </ac:grpSpMkLst>
        </pc:grpChg>
        <pc:grpChg chg="add mod">
          <ac:chgData name="Caominh Le" userId="5e488150-e65d-4e3e-8143-0036fab52bb4" providerId="ADAL" clId="{32B5050A-ABA8-4EA0-9C0D-B1DE74B16FAF}" dt="2022-05-08T09:00:57.048" v="2350" actId="1076"/>
          <ac:grpSpMkLst>
            <pc:docMk/>
            <pc:sldMk cId="0" sldId="265"/>
            <ac:grpSpMk id="29" creationId="{855DD20F-2D3D-7B35-FFE4-6493CF8AD02A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5"/>
            <ac:picMk id="9" creationId="{18528E3C-BE21-4F5E-9862-8337297B137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65"/>
            <ac:picMk id="21" creationId="{61E6F6EF-5A5E-4543-B969-23922AE5F0AA}"/>
          </ac:picMkLst>
        </pc:picChg>
        <pc:picChg chg="mod topLvl">
          <ac:chgData name="Caominh Le" userId="5e488150-e65d-4e3e-8143-0036fab52bb4" providerId="ADAL" clId="{32B5050A-ABA8-4EA0-9C0D-B1DE74B16FAF}" dt="2022-05-08T09:00:57.048" v="2350" actId="1076"/>
          <ac:picMkLst>
            <pc:docMk/>
            <pc:sldMk cId="0" sldId="265"/>
            <ac:picMk id="30" creationId="{A944DFCD-EE47-44F0-AF5C-C9431C7B0C2E}"/>
          </ac:picMkLst>
        </pc:picChg>
        <pc:picChg chg="mod topLvl">
          <ac:chgData name="Caominh Le" userId="5e488150-e65d-4e3e-8143-0036fab52bb4" providerId="ADAL" clId="{32B5050A-ABA8-4EA0-9C0D-B1DE74B16FAF}" dt="2022-05-08T09:00:57.048" v="2350" actId="1076"/>
          <ac:picMkLst>
            <pc:docMk/>
            <pc:sldMk cId="0" sldId="265"/>
            <ac:picMk id="31" creationId="{5DA68E46-1D13-4C7D-8348-5B565F3C8DEE}"/>
          </ac:picMkLst>
        </pc:picChg>
        <pc:picChg chg="mod topLvl">
          <ac:chgData name="Caominh Le" userId="5e488150-e65d-4e3e-8143-0036fab52bb4" providerId="ADAL" clId="{32B5050A-ABA8-4EA0-9C0D-B1DE74B16FAF}" dt="2022-05-08T09:00:57.048" v="2350" actId="1076"/>
          <ac:picMkLst>
            <pc:docMk/>
            <pc:sldMk cId="0" sldId="265"/>
            <ac:picMk id="32" creationId="{D57FF440-9CB0-4BDB-ACFC-80C0D7F9B999}"/>
          </ac:picMkLst>
        </pc:picChg>
        <pc:picChg chg="mod topLvl">
          <ac:chgData name="Caominh Le" userId="5e488150-e65d-4e3e-8143-0036fab52bb4" providerId="ADAL" clId="{32B5050A-ABA8-4EA0-9C0D-B1DE74B16FAF}" dt="2022-05-08T09:00:57.048" v="2350" actId="1076"/>
          <ac:picMkLst>
            <pc:docMk/>
            <pc:sldMk cId="0" sldId="265"/>
            <ac:picMk id="33" creationId="{6F02132C-C888-452A-AFE5-86B6DE340EB4}"/>
          </ac:picMkLst>
        </pc:picChg>
        <pc:picChg chg="mod topLvl">
          <ac:chgData name="Caominh Le" userId="5e488150-e65d-4e3e-8143-0036fab52bb4" providerId="ADAL" clId="{32B5050A-ABA8-4EA0-9C0D-B1DE74B16FAF}" dt="2022-05-08T09:00:57.048" v="2350" actId="1076"/>
          <ac:picMkLst>
            <pc:docMk/>
            <pc:sldMk cId="0" sldId="265"/>
            <ac:picMk id="34" creationId="{C7403EC1-0766-40CD-BAC4-0E01D5A4AADB}"/>
          </ac:picMkLst>
        </pc:picChg>
        <pc:picChg chg="mod topLvl">
          <ac:chgData name="Caominh Le" userId="5e488150-e65d-4e3e-8143-0036fab52bb4" providerId="ADAL" clId="{32B5050A-ABA8-4EA0-9C0D-B1DE74B16FAF}" dt="2022-05-08T09:00:57.048" v="2350" actId="1076"/>
          <ac:picMkLst>
            <pc:docMk/>
            <pc:sldMk cId="0" sldId="265"/>
            <ac:picMk id="35" creationId="{BA3B9094-972F-432A-8109-07FAA7C69FED}"/>
          </ac:picMkLst>
        </pc:picChg>
        <pc:picChg chg="mod topLvl">
          <ac:chgData name="Caominh Le" userId="5e488150-e65d-4e3e-8143-0036fab52bb4" providerId="ADAL" clId="{32B5050A-ABA8-4EA0-9C0D-B1DE74B16FAF}" dt="2022-05-08T09:00:57.048" v="2350" actId="1076"/>
          <ac:picMkLst>
            <pc:docMk/>
            <pc:sldMk cId="0" sldId="265"/>
            <ac:picMk id="39" creationId="{C780C597-522A-4309-A7E4-E6347C86AE6C}"/>
          </ac:picMkLst>
        </pc:picChg>
        <pc:picChg chg="mod topLvl">
          <ac:chgData name="Caominh Le" userId="5e488150-e65d-4e3e-8143-0036fab52bb4" providerId="ADAL" clId="{32B5050A-ABA8-4EA0-9C0D-B1DE74B16FAF}" dt="2022-05-08T09:00:57.048" v="2350" actId="1076"/>
          <ac:picMkLst>
            <pc:docMk/>
            <pc:sldMk cId="0" sldId="265"/>
            <ac:picMk id="40" creationId="{777FDC4C-32C2-4E6C-AD84-A853C030152A}"/>
          </ac:picMkLst>
        </pc:picChg>
        <pc:picChg chg="mod topLvl">
          <ac:chgData name="Caominh Le" userId="5e488150-e65d-4e3e-8143-0036fab52bb4" providerId="ADAL" clId="{32B5050A-ABA8-4EA0-9C0D-B1DE74B16FAF}" dt="2022-05-08T09:00:57.048" v="2350" actId="1076"/>
          <ac:picMkLst>
            <pc:docMk/>
            <pc:sldMk cId="0" sldId="265"/>
            <ac:picMk id="41" creationId="{597DB0B8-5241-4711-BDB0-A36CEECDBA34}"/>
          </ac:picMkLst>
        </pc:picChg>
        <pc:picChg chg="add del mod">
          <ac:chgData name="Caominh Le" userId="5e488150-e65d-4e3e-8143-0036fab52bb4" providerId="ADAL" clId="{32B5050A-ABA8-4EA0-9C0D-B1DE74B16FAF}" dt="2022-05-08T08:40:23.232" v="1925"/>
          <ac:picMkLst>
            <pc:docMk/>
            <pc:sldMk cId="0" sldId="265"/>
            <ac:picMk id="42" creationId="{F342F005-8BEE-DE82-7EAD-D88AD30D4A2C}"/>
          </ac:picMkLst>
        </pc:picChg>
        <pc:picChg chg="add del mod">
          <ac:chgData name="Caominh Le" userId="5e488150-e65d-4e3e-8143-0036fab52bb4" providerId="ADAL" clId="{32B5050A-ABA8-4EA0-9C0D-B1DE74B16FAF}" dt="2022-05-08T08:40:23.232" v="1925"/>
          <ac:picMkLst>
            <pc:docMk/>
            <pc:sldMk cId="0" sldId="265"/>
            <ac:picMk id="43" creationId="{D3182FC6-1649-2C82-DC53-852AAA006AF8}"/>
          </ac:picMkLst>
        </pc:picChg>
        <pc:picChg chg="add mod">
          <ac:chgData name="Caominh Le" userId="5e488150-e65d-4e3e-8143-0036fab52bb4" providerId="ADAL" clId="{32B5050A-ABA8-4EA0-9C0D-B1DE74B16FAF}" dt="2022-05-08T09:01:27.437" v="2374" actId="1076"/>
          <ac:picMkLst>
            <pc:docMk/>
            <pc:sldMk cId="0" sldId="265"/>
            <ac:picMk id="47" creationId="{361A6079-C65F-AFAF-F080-63BE6727BA5B}"/>
          </ac:picMkLst>
        </pc:picChg>
        <pc:picChg chg="add mod">
          <ac:chgData name="Caominh Le" userId="5e488150-e65d-4e3e-8143-0036fab52bb4" providerId="ADAL" clId="{32B5050A-ABA8-4EA0-9C0D-B1DE74B16FAF}" dt="2022-05-08T09:01:27.437" v="2374" actId="1076"/>
          <ac:picMkLst>
            <pc:docMk/>
            <pc:sldMk cId="0" sldId="265"/>
            <ac:picMk id="48" creationId="{A593A52A-F161-A820-411A-5FC1EDFCCD7E}"/>
          </ac:picMkLst>
        </pc:picChg>
        <pc:cxnChg chg="mod">
          <ac:chgData name="Caominh Le" userId="5e488150-e65d-4e3e-8143-0036fab52bb4" providerId="ADAL" clId="{32B5050A-ABA8-4EA0-9C0D-B1DE74B16FAF}" dt="2022-05-08T06:13:58.951" v="9"/>
          <ac:cxnSpMkLst>
            <pc:docMk/>
            <pc:sldMk cId="0" sldId="265"/>
            <ac:cxnSpMk id="12" creationId="{3FFAFD97-4283-456C-9E13-D84D8E8DC434}"/>
          </ac:cxnSpMkLst>
        </pc:cxnChg>
        <pc:cxnChg chg="mod">
          <ac:chgData name="Caominh Le" userId="5e488150-e65d-4e3e-8143-0036fab52bb4" providerId="ADAL" clId="{32B5050A-ABA8-4EA0-9C0D-B1DE74B16FAF}" dt="2022-05-08T06:13:58.951" v="9"/>
          <ac:cxnSpMkLst>
            <pc:docMk/>
            <pc:sldMk cId="0" sldId="265"/>
            <ac:cxnSpMk id="14" creationId="{E2521647-DEDC-4DD5-9B4E-CF0AAE6548EB}"/>
          </ac:cxnSpMkLst>
        </pc:cxnChg>
        <pc:cxnChg chg="mod">
          <ac:chgData name="Caominh Le" userId="5e488150-e65d-4e3e-8143-0036fab52bb4" providerId="ADAL" clId="{32B5050A-ABA8-4EA0-9C0D-B1DE74B16FAF}" dt="2022-05-08T06:13:58.951" v="9"/>
          <ac:cxnSpMkLst>
            <pc:docMk/>
            <pc:sldMk cId="0" sldId="265"/>
            <ac:cxnSpMk id="23" creationId="{7C6B1938-0AE8-4921-8B29-09FDBB356E25}"/>
          </ac:cxnSpMkLst>
        </pc:cxnChg>
        <pc:cxnChg chg="mod">
          <ac:chgData name="Caominh Le" userId="5e488150-e65d-4e3e-8143-0036fab52bb4" providerId="ADAL" clId="{32B5050A-ABA8-4EA0-9C0D-B1DE74B16FAF}" dt="2022-05-08T06:13:58.951" v="9"/>
          <ac:cxnSpMkLst>
            <pc:docMk/>
            <pc:sldMk cId="0" sldId="265"/>
            <ac:cxnSpMk id="27" creationId="{6391B9EB-1478-41AA-B5A1-56562E30E1DE}"/>
          </ac:cxnSpMkLst>
        </pc:cxnChg>
        <pc:cxnChg chg="add del mod">
          <ac:chgData name="Caominh Le" userId="5e488150-e65d-4e3e-8143-0036fab52bb4" providerId="ADAL" clId="{32B5050A-ABA8-4EA0-9C0D-B1DE74B16FAF}" dt="2022-05-08T08:40:23.232" v="1925"/>
          <ac:cxnSpMkLst>
            <pc:docMk/>
            <pc:sldMk cId="0" sldId="265"/>
            <ac:cxnSpMk id="44" creationId="{B1BD39C9-132B-5F1D-1CFB-E051A97D75CC}"/>
          </ac:cxnSpMkLst>
        </pc:cxnChg>
        <pc:cxnChg chg="add del mod">
          <ac:chgData name="Caominh Le" userId="5e488150-e65d-4e3e-8143-0036fab52bb4" providerId="ADAL" clId="{32B5050A-ABA8-4EA0-9C0D-B1DE74B16FAF}" dt="2022-05-08T08:40:23.232" v="1925"/>
          <ac:cxnSpMkLst>
            <pc:docMk/>
            <pc:sldMk cId="0" sldId="265"/>
            <ac:cxnSpMk id="45" creationId="{9EDE79E9-B98E-DB29-3F61-7779F5B3D207}"/>
          </ac:cxnSpMkLst>
        </pc:cxnChg>
        <pc:cxnChg chg="add mod">
          <ac:chgData name="Caominh Le" userId="5e488150-e65d-4e3e-8143-0036fab52bb4" providerId="ADAL" clId="{32B5050A-ABA8-4EA0-9C0D-B1DE74B16FAF}" dt="2022-05-08T09:01:27.437" v="2374" actId="1076"/>
          <ac:cxnSpMkLst>
            <pc:docMk/>
            <pc:sldMk cId="0" sldId="265"/>
            <ac:cxnSpMk id="49" creationId="{6B7A3BA6-042D-43F2-98AD-56D305FB1A72}"/>
          </ac:cxnSpMkLst>
        </pc:cxnChg>
        <pc:cxnChg chg="add mod">
          <ac:chgData name="Caominh Le" userId="5e488150-e65d-4e3e-8143-0036fab52bb4" providerId="ADAL" clId="{32B5050A-ABA8-4EA0-9C0D-B1DE74B16FAF}" dt="2022-05-08T09:01:27.437" v="2374" actId="1076"/>
          <ac:cxnSpMkLst>
            <pc:docMk/>
            <pc:sldMk cId="0" sldId="265"/>
            <ac:cxnSpMk id="50" creationId="{5BD1F0F1-82A2-5C22-6B9E-454D6DA11D3F}"/>
          </ac:cxnSpMkLst>
        </pc:cxnChg>
      </pc:sldChg>
      <pc:sldChg chg="delSp modSp del modNotes">
        <pc:chgData name="Caominh Le" userId="5e488150-e65d-4e3e-8143-0036fab52bb4" providerId="ADAL" clId="{32B5050A-ABA8-4EA0-9C0D-B1DE74B16FAF}" dt="2022-05-08T08:52:54.905" v="2156" actId="47"/>
        <pc:sldMkLst>
          <pc:docMk/>
          <pc:sldMk cId="3053341047" sldId="266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3053341047" sldId="266"/>
            <ac:spMk id="2" creationId="{874BE18B-CCD2-DD41-D60C-75F37D70685C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053341047" sldId="266"/>
            <ac:grpSpMk id="9" creationId="{C4566039-534A-4C82-970E-DA048966CA86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053341047" sldId="266"/>
            <ac:grpSpMk id="12" creationId="{69DA878B-0E17-4EEC-B4DB-68184DA0E761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053341047" sldId="266"/>
            <ac:picMk id="10" creationId="{E73ADA6F-B736-4053-84EB-985D25533076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053341047" sldId="266"/>
            <ac:picMk id="11" creationId="{F9805CC1-9F09-4508-8BB4-96983BA602BD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053341047" sldId="266"/>
            <ac:picMk id="13" creationId="{90191077-9DCC-4D7D-8903-8B03BDE11CE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053341047" sldId="266"/>
            <ac:picMk id="14" creationId="{3F5E7630-00E8-4A53-A5CD-87288F3D1C72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053341047" sldId="266"/>
            <ac:picMk id="15" creationId="{091459DA-1A6C-4F12-89D5-9FD8BE8ACE33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52:55.846" v="2157" actId="47"/>
        <pc:sldMkLst>
          <pc:docMk/>
          <pc:sldMk cId="1813933186" sldId="267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1813933186" sldId="267"/>
            <ac:spMk id="4" creationId="{5D59EC78-FF2C-C76D-5A95-88DF49A13B78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1813933186" sldId="267"/>
            <ac:grpSpMk id="2" creationId="{CD2724C3-D5FD-42AD-9B64-604B74A9AE47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1813933186" sldId="267"/>
            <ac:grpSpMk id="3" creationId="{D191122E-F113-45AD-B2B9-6452183D0A64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813933186" sldId="267"/>
            <ac:picMk id="15" creationId="{06EE8B4E-8A8B-45E0-8550-1F6B22152B51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813933186" sldId="267"/>
            <ac:picMk id="16" creationId="{C3507C2D-FFDC-4192-A71A-44B4A949845F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813933186" sldId="267"/>
            <ac:picMk id="17" creationId="{4DE00DE2-B14B-480F-BE25-846BBD54BA7B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813933186" sldId="267"/>
            <ac:picMk id="18" creationId="{84B35B3A-9B2D-4602-9954-676CF0B4FA92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813933186" sldId="267"/>
            <ac:picMk id="19" creationId="{EDF0608E-940A-411E-B9AC-DC49985B3813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52:56.814" v="2158" actId="47"/>
        <pc:sldMkLst>
          <pc:docMk/>
          <pc:sldMk cId="3663494176" sldId="268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3663494176" sldId="268"/>
            <ac:spMk id="4" creationId="{70237E27-7E2F-1670-6DB1-14C7F792A237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3663494176" sldId="268"/>
            <ac:spMk id="140" creationId="{00000000-0000-0000-0000-000000000000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663494176" sldId="268"/>
            <ac:grpSpMk id="2" creationId="{FF12E46F-48A0-4148-AFB4-01AC0743974C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663494176" sldId="268"/>
            <ac:grpSpMk id="3" creationId="{927E002B-A016-4319-A591-9D66356BE945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663494176" sldId="268"/>
            <ac:picMk id="8" creationId="{1A6161F1-547E-4521-9037-318FC6FE287A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663494176" sldId="268"/>
            <ac:picMk id="9" creationId="{D71639C5-7E62-4B44-8C22-5E4B71B34814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663494176" sldId="268"/>
            <ac:picMk id="10" creationId="{3272027D-D261-46F8-BA4F-089DACD06ED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663494176" sldId="268"/>
            <ac:picMk id="11" creationId="{DF6FDC72-DA26-4B70-86B8-72C5BD11F53E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663494176" sldId="268"/>
            <ac:picMk id="12" creationId="{E58BD3E0-4A1B-4E4C-AA5D-0408F104248E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52:58.151" v="2160" actId="47"/>
        <pc:sldMkLst>
          <pc:docMk/>
          <pc:sldMk cId="394404157" sldId="269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394404157" sldId="269"/>
            <ac:spMk id="2" creationId="{F8C6F319-6658-30F9-CFEC-3610BEEA4D7C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94404157" sldId="269"/>
            <ac:grpSpMk id="6" creationId="{0CC88C45-B728-4177-9F54-7445714706CB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94404157" sldId="269"/>
            <ac:grpSpMk id="10" creationId="{A69D0B24-AB42-43BB-B321-88931C21E5B1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4404157" sldId="269"/>
            <ac:picMk id="7" creationId="{D0A2AA3B-151D-4120-8332-33507C874E9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4404157" sldId="269"/>
            <ac:picMk id="8" creationId="{EFD9CD07-19C2-4065-8AFA-20ABDD831988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4404157" sldId="269"/>
            <ac:picMk id="9" creationId="{9DB1CA73-38C9-459C-A513-8A0C00F4284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4404157" sldId="269"/>
            <ac:picMk id="11" creationId="{9D28DDBE-1037-4E92-B9F6-BB02F1A93D4A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4404157" sldId="269"/>
            <ac:picMk id="12" creationId="{08CCE737-51C0-455F-912B-57DF475DCDC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4404157" sldId="269"/>
            <ac:picMk id="13" creationId="{384202E8-38FD-431D-A8B2-F87F2478305F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52:58.486" v="2161" actId="47"/>
        <pc:sldMkLst>
          <pc:docMk/>
          <pc:sldMk cId="3363724517" sldId="270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3363724517" sldId="270"/>
            <ac:spMk id="4" creationId="{FD0E8E2C-A2A4-CC52-F98B-3511F1B07B76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363724517" sldId="270"/>
            <ac:grpSpMk id="2" creationId="{B69693B5-9433-4F44-880F-CC7B5F077772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363724517" sldId="270"/>
            <ac:grpSpMk id="3" creationId="{C7AA3B24-9FE2-43B3-8B08-D74AEE613276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63724517" sldId="270"/>
            <ac:picMk id="10" creationId="{836E8DFA-1072-4B57-83C5-24E884E713DE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63724517" sldId="270"/>
            <ac:picMk id="11" creationId="{DB559A9E-6FD7-41DA-A120-DC5C47903784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63724517" sldId="270"/>
            <ac:picMk id="12" creationId="{068721DA-22E2-4B34-8BB7-D8DEA8B2FE58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63724517" sldId="270"/>
            <ac:picMk id="13" creationId="{D9ADDA81-DD65-4009-9C69-DC851A97A9B7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63724517" sldId="270"/>
            <ac:picMk id="14" creationId="{F4B387B0-4F26-46A8-A9F5-8A88BEA9786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63724517" sldId="270"/>
            <ac:picMk id="15" creationId="{328B746A-7326-4202-8A57-47FE02E07B88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52:58.988" v="2162" actId="47"/>
        <pc:sldMkLst>
          <pc:docMk/>
          <pc:sldMk cId="565644998" sldId="271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565644998" sldId="271"/>
            <ac:spMk id="3" creationId="{5B3E21D8-75A1-37CA-17CC-A5823DFCED7E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565644998" sldId="271"/>
            <ac:grpSpMk id="2" creationId="{266D27DE-EC52-4CA6-BFE1-C5F24C03351C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565644998" sldId="271"/>
            <ac:grpSpMk id="6" creationId="{FEA56E5E-382C-453E-9128-182CF011692B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65644998" sldId="271"/>
            <ac:picMk id="7" creationId="{E6B6EC37-69C7-49AF-8168-3A5B390BA0C8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65644998" sldId="271"/>
            <ac:picMk id="8" creationId="{1BD65FE3-5EB2-4B21-B092-6E71ABE1CEAF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65644998" sldId="271"/>
            <ac:picMk id="9" creationId="{A525364A-7A13-4F18-96C1-7D25EE590887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65644998" sldId="271"/>
            <ac:picMk id="10" creationId="{4735E70F-0425-4D8B-B0B1-62342BA4B231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65644998" sldId="271"/>
            <ac:picMk id="11" creationId="{4B67221B-F375-4A7E-A97F-9024982C37A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65644998" sldId="271"/>
            <ac:picMk id="12" creationId="{211BA121-3CD3-4DAA-ACF6-000B71274186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52:59.524" v="2163" actId="47"/>
        <pc:sldMkLst>
          <pc:docMk/>
          <pc:sldMk cId="3090376416" sldId="272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3090376416" sldId="272"/>
            <ac:spMk id="3" creationId="{A5DBE7CA-0C6F-6542-EBB5-7E4072FE8A1F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090376416" sldId="272"/>
            <ac:grpSpMk id="2" creationId="{7CAC7612-09EC-4409-B08D-B5DD06E9E820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090376416" sldId="272"/>
            <ac:picMk id="7" creationId="{AA0108D3-9A02-4ADB-A7FE-26956DA4B107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090376416" sldId="272"/>
            <ac:picMk id="8" creationId="{8E30CD97-2288-4A32-9E12-7AF502D6606D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090376416" sldId="272"/>
            <ac:picMk id="9" creationId="{3E5BEC2A-4B88-4002-9678-8E90933F0961}"/>
          </ac:picMkLst>
        </pc:picChg>
      </pc:sldChg>
      <pc:sldChg chg="delSp modSp modNotes">
        <pc:chgData name="Caominh Le" userId="5e488150-e65d-4e3e-8143-0036fab52bb4" providerId="ADAL" clId="{32B5050A-ABA8-4EA0-9C0D-B1DE74B16FAF}" dt="2022-05-08T06:13:58.951" v="9"/>
        <pc:sldMkLst>
          <pc:docMk/>
          <pc:sldMk cId="2331400290" sldId="273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2331400290" sldId="273"/>
            <ac:spMk id="4" creationId="{0CFB0649-5484-7E3F-661A-E5F0DE89E15E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2331400290" sldId="273"/>
            <ac:grpSpMk id="2" creationId="{F68CE222-8A0B-4768-994A-5CBEA4571EF3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2331400290" sldId="273"/>
            <ac:grpSpMk id="3" creationId="{1B106D26-64D9-4258-8FA0-449CDA68778E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331400290" sldId="273"/>
            <ac:picMk id="10" creationId="{2B078343-3319-4BC2-A19D-46B222C3F11A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331400290" sldId="273"/>
            <ac:picMk id="11" creationId="{0DE04244-9D19-4297-A25B-57CB8A76C91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331400290" sldId="273"/>
            <ac:picMk id="12" creationId="{E8925ECC-07C7-4CC4-9FF5-C3084AD3A83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331400290" sldId="273"/>
            <ac:picMk id="14" creationId="{F9D9C1B5-5C0C-40A9-9149-A0FF3F7518A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331400290" sldId="273"/>
            <ac:picMk id="15" creationId="{92D2B2E6-E1BD-44C5-94BF-2355A5A5EF4A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331400290" sldId="273"/>
            <ac:picMk id="16" creationId="{D2CBB3DB-0683-45B0-8BC3-9E1582EFF42F}"/>
          </ac:picMkLst>
        </pc:picChg>
      </pc:sldChg>
      <pc:sldChg chg="delSp modSp modNotes">
        <pc:chgData name="Caominh Le" userId="5e488150-e65d-4e3e-8143-0036fab52bb4" providerId="ADAL" clId="{32B5050A-ABA8-4EA0-9C0D-B1DE74B16FAF}" dt="2022-05-08T06:13:58.951" v="9"/>
        <pc:sldMkLst>
          <pc:docMk/>
          <pc:sldMk cId="1035646718" sldId="274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1035646718" sldId="274"/>
            <ac:spMk id="2" creationId="{D02667BA-7F28-4500-7D7B-91D230EA5901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1035646718" sldId="274"/>
            <ac:grpSpMk id="5" creationId="{ACF06FFE-C242-43EA-9F54-22AD68238086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1035646718" sldId="274"/>
            <ac:grpSpMk id="9" creationId="{B58D3960-BEAE-45E1-99F5-521F35587995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035646718" sldId="274"/>
            <ac:picMk id="6" creationId="{8DEF23BC-D911-47D2-BBD6-A1BD56668D11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035646718" sldId="274"/>
            <ac:picMk id="7" creationId="{D7E49019-3664-42C8-AC9A-2F14B0664AE4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035646718" sldId="274"/>
            <ac:picMk id="8" creationId="{D1453F10-1C48-40BB-BE7E-8858136B335E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035646718" sldId="274"/>
            <ac:picMk id="10" creationId="{6170502B-F641-4D69-B4AC-076EC3B5E0AA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035646718" sldId="274"/>
            <ac:picMk id="11" creationId="{B7B1868C-A53F-47CB-B6F3-FD86A673F9B5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035646718" sldId="274"/>
            <ac:picMk id="12" creationId="{9B187E98-060C-40FB-95D2-F5A21C0870B6}"/>
          </ac:picMkLst>
        </pc:picChg>
      </pc:sldChg>
      <pc:sldChg chg="delSp modSp modNotes">
        <pc:chgData name="Caominh Le" userId="5e488150-e65d-4e3e-8143-0036fab52bb4" providerId="ADAL" clId="{32B5050A-ABA8-4EA0-9C0D-B1DE74B16FAF}" dt="2022-05-08T06:13:58.951" v="9"/>
        <pc:sldMkLst>
          <pc:docMk/>
          <pc:sldMk cId="392646455" sldId="275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392646455" sldId="275"/>
            <ac:spMk id="4" creationId="{8CFF82EB-8B0B-0839-A371-F74B78ADA3DC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92646455" sldId="275"/>
            <ac:grpSpMk id="2" creationId="{6B3CF7D4-02E8-49D5-997F-6611397D8DAB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92646455" sldId="275"/>
            <ac:grpSpMk id="3" creationId="{C8A29CE9-E92E-454E-868C-708205CF9505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2646455" sldId="275"/>
            <ac:picMk id="8" creationId="{55CBC3C0-4738-4685-A40B-9A43A1B271B8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2646455" sldId="275"/>
            <ac:picMk id="9" creationId="{B8D7B5DA-2DFB-466E-964A-754EB995541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2646455" sldId="275"/>
            <ac:picMk id="10" creationId="{8B9CE690-ECB7-4600-B5BB-BD5DC61913C4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2646455" sldId="275"/>
            <ac:picMk id="11" creationId="{8289EC1D-DB5C-4640-8C15-EE18CE2997C1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2646455" sldId="275"/>
            <ac:picMk id="12" creationId="{EE6F951C-AA23-4286-973C-9E9E97D78F5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92646455" sldId="275"/>
            <ac:picMk id="13" creationId="{2AB55FFE-E53E-4AFA-919E-3FBB7C1834FA}"/>
          </ac:picMkLst>
        </pc:picChg>
      </pc:sldChg>
      <pc:sldChg chg="delSp modSp modNotes">
        <pc:chgData name="Caominh Le" userId="5e488150-e65d-4e3e-8143-0036fab52bb4" providerId="ADAL" clId="{32B5050A-ABA8-4EA0-9C0D-B1DE74B16FAF}" dt="2022-05-08T06:13:58.951" v="9"/>
        <pc:sldMkLst>
          <pc:docMk/>
          <pc:sldMk cId="513504865" sldId="276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513504865" sldId="276"/>
            <ac:spMk id="2" creationId="{810C2BEB-968D-4BCC-F26C-F4A6EA2B716C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513504865" sldId="276"/>
            <ac:grpSpMk id="3" creationId="{376C33D4-A21E-4EDC-B5E3-7EC48041FE7B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513504865" sldId="276"/>
            <ac:grpSpMk id="12" creationId="{8E1ACC1E-9F9E-4681-8C94-7DBF95BE4742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13504865" sldId="276"/>
            <ac:picMk id="9" creationId="{3AB14FB3-6382-4520-8768-84156E077414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13504865" sldId="276"/>
            <ac:picMk id="10" creationId="{183FD670-649E-416B-ACF8-50D456D47F0F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13504865" sldId="276"/>
            <ac:picMk id="11" creationId="{5ACD5CA6-128B-403D-8A1F-05E37F7A0035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13504865" sldId="276"/>
            <ac:picMk id="13" creationId="{2A3723BD-6F27-4294-98FF-3907CC5A2FAB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13504865" sldId="276"/>
            <ac:picMk id="14" creationId="{E2A574C9-1F70-43F6-A11B-4B973DF2E4D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513504865" sldId="276"/>
            <ac:picMk id="15" creationId="{A8200BB7-2041-4D5E-A4F6-B1566EE268DB}"/>
          </ac:picMkLst>
        </pc:picChg>
      </pc:sldChg>
      <pc:sldChg chg="delSp modSp modNotes">
        <pc:chgData name="Caominh Le" userId="5e488150-e65d-4e3e-8143-0036fab52bb4" providerId="ADAL" clId="{32B5050A-ABA8-4EA0-9C0D-B1DE74B16FAF}" dt="2022-05-08T06:13:58.951" v="9"/>
        <pc:sldMkLst>
          <pc:docMk/>
          <pc:sldMk cId="378570698" sldId="277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378570698" sldId="277"/>
            <ac:spMk id="4" creationId="{D0D5DFCE-A0CF-A69B-4A1B-A567B18D45A7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78570698" sldId="277"/>
            <ac:grpSpMk id="2" creationId="{B188626D-5DCA-4C47-BE81-75790A1E2EB5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78570698" sldId="277"/>
            <ac:grpSpMk id="3" creationId="{72871C2E-5594-4078-862B-11B18E684828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78570698" sldId="277"/>
            <ac:picMk id="5" creationId="{26CB1812-A5EE-4A04-9897-193DC2862A0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78570698" sldId="277"/>
            <ac:picMk id="6" creationId="{B7D3431D-C2FD-424B-B764-5F4A3DCB7BDD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78570698" sldId="277"/>
            <ac:picMk id="7" creationId="{DE1E821A-525B-4A89-AEFC-E4D28A8AB8E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78570698" sldId="277"/>
            <ac:picMk id="9" creationId="{A652755B-BA39-4305-AAE2-7E3A1173378E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78570698" sldId="277"/>
            <ac:picMk id="10" creationId="{EA19E9D8-2603-4C86-AE30-799343D9EEDF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78570698" sldId="277"/>
            <ac:picMk id="11" creationId="{0F578814-9F16-4FDB-BECC-826A628E4F32}"/>
          </ac:picMkLst>
        </pc:picChg>
      </pc:sldChg>
      <pc:sldChg chg="delSp modSp modNotes">
        <pc:chgData name="Caominh Le" userId="5e488150-e65d-4e3e-8143-0036fab52bb4" providerId="ADAL" clId="{32B5050A-ABA8-4EA0-9C0D-B1DE74B16FAF}" dt="2022-05-08T06:13:58.951" v="9"/>
        <pc:sldMkLst>
          <pc:docMk/>
          <pc:sldMk cId="186273349" sldId="278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186273349" sldId="278"/>
            <ac:spMk id="4" creationId="{83FA18F2-F8B6-A21E-DA9D-AE426CEC7CD0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186273349" sldId="278"/>
            <ac:grpSpMk id="2" creationId="{BDB7BD36-99BC-461A-86F6-4E7EF920B5E5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186273349" sldId="278"/>
            <ac:grpSpMk id="3" creationId="{96478C18-1041-4F3B-9673-A97FB794FD05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86273349" sldId="278"/>
            <ac:picMk id="5" creationId="{6AA7D26D-5232-44F1-9A64-7B5DD36838C6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86273349" sldId="278"/>
            <ac:picMk id="6" creationId="{ED78DADD-90C3-495F-9FD1-D90785E5155A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86273349" sldId="278"/>
            <ac:picMk id="7" creationId="{C428C973-9642-4B45-8213-77BAC4AE54B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86273349" sldId="278"/>
            <ac:picMk id="8" creationId="{91D9FF27-E58E-455F-81E5-032F4D5DD5CF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86273349" sldId="278"/>
            <ac:picMk id="9" creationId="{9D9068FC-3480-4F68-8076-5B4A3A3E7AD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186273349" sldId="278"/>
            <ac:picMk id="10" creationId="{FE1F02DE-2C84-40CA-AA9C-ABFFE391B90B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52:41.267" v="2152" actId="47"/>
        <pc:sldMkLst>
          <pc:docMk/>
          <pc:sldMk cId="0" sldId="279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79"/>
            <ac:spMk id="4" creationId="{DAF9D14F-BBEF-5111-4C35-188A72665209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79"/>
            <ac:spMk id="6" creationId="{96FDB2E7-CD63-4652-B912-E30B120E4B5F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79"/>
            <ac:spMk id="17" creationId="{FC9EF161-3322-403C-A223-B5ED9DC42C9B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0" sldId="279"/>
            <ac:grpSpMk id="2" creationId="{81AA7008-8F5F-4584-97B6-2C432E52DE9F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0" sldId="279"/>
            <ac:grpSpMk id="3" creationId="{E7D04521-DB02-4587-9E10-05145AC9493A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7" creationId="{4852FBC2-B66E-4786-B959-55F3713C268F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8" creationId="{865A401D-9FAE-4956-A547-568073E9B8A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9" creationId="{30D91224-3D94-44E9-ADA5-C6FF096A449B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10" creationId="{AAF2E869-CC6E-4C69-A8D8-9E03C2C424B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11" creationId="{38869068-E1F4-439A-BCC9-B726D1E70C6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12" creationId="{EBDBBEE2-FDF6-47D6-9049-81D4D4AC92A5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13" creationId="{C7C256BD-B59E-4DB9-83DA-A00CD4D56E61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14" creationId="{DD8C6353-A8A5-4E9A-8F36-63FBEA8659B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15" creationId="{1DB40EB3-E403-4189-B80A-B9507066AA7D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18" creationId="{24D37B79-6745-4664-B4E6-4FA92C1260BA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19" creationId="{86EA867F-89B4-4C86-B84F-D29B19E6085D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20" creationId="{6F598B64-1F6E-46BA-8505-25567CE3F74A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21" creationId="{61DE80FE-F0DF-496E-93B5-C4551F824902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22" creationId="{1D5EBAE3-311C-42A1-A878-2A774B8C8185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23" creationId="{2619F8C9-6E56-423D-B3D6-7F4D7FD2F2F6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24" creationId="{29BF40CA-F14F-4AA7-832C-15DBF253159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25" creationId="{CDF6EE11-01D1-4287-A51C-854F5D9A74C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79"/>
            <ac:picMk id="26" creationId="{3FDDE0A2-4D90-4078-AB3B-BDC847D67976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52:42.243" v="2153" actId="47"/>
        <pc:sldMkLst>
          <pc:docMk/>
          <pc:sldMk cId="0" sldId="280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80"/>
            <ac:spMk id="4" creationId="{941D65B8-F23E-BAF8-0F34-FBB7FD0AFF68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80"/>
            <ac:spMk id="6" creationId="{771E8AE9-5B8F-4FC5-A0F7-020F67B240BF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80"/>
            <ac:spMk id="28" creationId="{409C55E9-A83C-42CD-B432-C984C3920D1B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0" sldId="280"/>
            <ac:grpSpMk id="2" creationId="{3D00F45B-68C7-4E1C-A05A-2949A57A782D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0" sldId="280"/>
            <ac:grpSpMk id="3" creationId="{5AC677D7-7C9B-433D-9EFD-601BAE4083CD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7" creationId="{DC06AF92-CE24-4711-9599-21C3C3C8C6E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8" creationId="{91F78686-B2E9-4027-AC75-DBFC352E670E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9" creationId="{AF599341-A378-4AE6-9A35-91954C20D54E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10" creationId="{EC39311B-58A0-4BB3-B730-ACEBEC3CE45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11" creationId="{F4AD82FA-A91B-4C8F-9815-39B5C997B30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12" creationId="{F3553C7B-183F-4D5D-8593-1584101A8F8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13" creationId="{C3B3149C-DD4F-4C8F-B80C-1B32AE66528D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14" creationId="{55F673D8-C77E-4231-83F6-A732324E7692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15" creationId="{34B9AF4D-25B0-4B7B-BC2F-AF29BEFB591A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29" creationId="{1B314C29-855A-4ACC-8A90-AC0779489536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30" creationId="{17A4C844-D833-45A7-9929-BD58E6A4B35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31" creationId="{6EADEFEC-D8E5-4A9A-8618-FE8BED3537E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32" creationId="{76D84E4A-D9F9-4B8F-8F97-D38A7E7E5586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33" creationId="{4E33DC70-A11C-42B5-88CE-137F7EC24C1A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34" creationId="{38EB38DC-E3CE-4721-B196-DEFDA4AF441F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35" creationId="{D6B0F0C7-331B-40B3-865D-AA091F9E9991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36" creationId="{4CE029C8-C4BA-436A-969F-4F3117D719A5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0"/>
            <ac:picMk id="37" creationId="{1382BF9C-B57C-4572-AADB-49A38449B49E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52:43.557" v="2154" actId="47"/>
        <pc:sldMkLst>
          <pc:docMk/>
          <pc:sldMk cId="0" sldId="281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81"/>
            <ac:spMk id="5" creationId="{F4F659D5-ACB8-3B9F-425C-744B50CAB1AC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81"/>
            <ac:spMk id="7" creationId="{CC36058D-8F3E-4109-AEDD-A47D3977144A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81"/>
            <ac:spMk id="10" creationId="{4C962724-A8C8-46EF-9949-A741BBBE2314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81"/>
            <ac:spMk id="12" creationId="{BB1B5017-AC5D-4C8A-990A-3550FDFC9AE4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81"/>
            <ac:spMk id="23" creationId="{A4EED808-9B36-4DE8-8985-3012934B5BA0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81"/>
            <ac:spMk id="24" creationId="{31959D92-6774-4904-BBB0-0D94AC76EF93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81"/>
            <ac:spMk id="25" creationId="{9599F4E1-E288-4828-AE73-B32B51ECE677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81"/>
            <ac:spMk id="26" creationId="{58871D8A-5C88-4AC9-A434-D9CC17A170D3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0" sldId="281"/>
            <ac:grpSpMk id="2" creationId="{E0A85C2F-D928-4A8C-968B-A74C9423E945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0" sldId="281"/>
            <ac:grpSpMk id="3" creationId="{EE6447DB-0B2A-4845-AC2C-CAC7D5FC39CB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0" sldId="281"/>
            <ac:grpSpMk id="4" creationId="{6CC21331-677F-4F9A-937B-B646B539CFCE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1"/>
            <ac:picMk id="8" creationId="{53028BBA-4C4D-4C5C-987C-F77FCC526D04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1"/>
            <ac:picMk id="9" creationId="{E532327C-413B-4284-B150-F25CA686867B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1"/>
            <ac:picMk id="13" creationId="{B1707059-36AF-4EB2-BC76-F431458D9C6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1"/>
            <ac:picMk id="14" creationId="{3D16E26E-F7E5-4822-A962-C392956AD80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1"/>
            <ac:picMk id="15" creationId="{3BD6EFDB-53B8-473E-8ED2-DD558069A7A6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1"/>
            <ac:picMk id="16" creationId="{F616AAB7-F06C-4B58-A3EA-344BC71E25BA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1"/>
            <ac:picMk id="17" creationId="{174CE6CE-6618-4FA9-9324-058740AA2BDB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1"/>
            <ac:picMk id="18" creationId="{2C3FB0A4-95FC-44AD-81D0-32B69FADED78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1"/>
            <ac:picMk id="19" creationId="{E9ED863E-E1A2-42DB-947C-59540827A31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1"/>
            <ac:picMk id="20" creationId="{9F52EE3F-F9CB-495B-A810-A07A521177C8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1"/>
            <ac:picMk id="21" creationId="{52478CB5-37B1-4916-824D-D9F3531E0BD1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52:45.020" v="2155" actId="47"/>
        <pc:sldMkLst>
          <pc:docMk/>
          <pc:sldMk cId="0" sldId="282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82"/>
            <ac:spMk id="4" creationId="{139C3255-3A30-A722-6C10-479609FB81A0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82"/>
            <ac:spMk id="6" creationId="{C42A2C81-F17D-4201-AC59-E23382142F0D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0" sldId="282"/>
            <ac:spMk id="17" creationId="{E10ECCE7-A073-4FA8-BB12-494060939645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0" sldId="282"/>
            <ac:grpSpMk id="2" creationId="{20788FD9-FC20-4C06-B8F8-B4B535DC4675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0" sldId="282"/>
            <ac:grpSpMk id="3" creationId="{12A0B870-6EA6-4E89-A48D-8C2F02D13662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7" creationId="{38B1293C-A2C5-4AB6-B544-B5C7CE520A4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8" creationId="{553B727A-6C96-487B-BB2D-74470BEBC365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9" creationId="{39A16A59-31C8-4CCB-9424-A50CF0BFB18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10" creationId="{CB0F8B49-B186-481E-A46F-D4F8FB256F4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11" creationId="{05FA1486-32ED-4A64-BF48-48DCECCE2492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12" creationId="{2FB5F11D-209C-45FE-A95D-B00570BE12F8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13" creationId="{E0640CCA-7709-4896-8877-21FF31BE53D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14" creationId="{392CEBDC-72BE-468B-A715-DCAEA1C90A9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15" creationId="{CBC560DF-ED88-494C-BC26-4413F170D72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18" creationId="{7EA3B627-C3F1-478D-B251-01563411B17D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19" creationId="{3C2A46FE-AC1D-4827-9F3F-3C59B5F1EE9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20" creationId="{D5D28000-8485-49B5-850D-AA3F39E2585B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21" creationId="{D24E38BB-2545-4DE4-B51F-F016DF99A5AF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22" creationId="{5018CAC5-3780-457C-99B5-5E21A600A305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23" creationId="{7F7A560C-8443-46D3-9EA0-0909E1A3C976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24" creationId="{F12C9F12-BA8F-4AB6-9BC4-F6C29725B714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25" creationId="{5520385D-1C1C-4CDA-A974-C35F2B2D6018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0" sldId="282"/>
            <ac:picMk id="26" creationId="{EE67CA9D-F7C7-44C9-9AC4-99E3584FC358}"/>
          </ac:picMkLst>
        </pc:picChg>
      </pc:sldChg>
      <pc:sldChg chg="addSp delSp modSp del mod ord modNotes">
        <pc:chgData name="Caominh Le" userId="5e488150-e65d-4e3e-8143-0036fab52bb4" providerId="ADAL" clId="{32B5050A-ABA8-4EA0-9C0D-B1DE74B16FAF}" dt="2022-05-08T09:01:53.604" v="2375" actId="47"/>
        <pc:sldMkLst>
          <pc:docMk/>
          <pc:sldMk cId="0" sldId="283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0" sldId="283"/>
            <ac:spMk id="3" creationId="{3B732F9E-F736-061B-B90E-B853A065AF26}"/>
          </ac:spMkLst>
        </pc:spChg>
        <pc:spChg chg="add mod">
          <ac:chgData name="Caominh Le" userId="5e488150-e65d-4e3e-8143-0036fab52bb4" providerId="ADAL" clId="{32B5050A-ABA8-4EA0-9C0D-B1DE74B16FAF}" dt="2022-05-08T07:59:42.883" v="1449" actId="255"/>
          <ac:spMkLst>
            <pc:docMk/>
            <pc:sldMk cId="0" sldId="283"/>
            <ac:spMk id="4" creationId="{D325579A-5BD8-7FAC-961B-FAEE0FEB12DF}"/>
          </ac:spMkLst>
        </pc:spChg>
        <pc:spChg chg="add del mod">
          <ac:chgData name="Caominh Le" userId="5e488150-e65d-4e3e-8143-0036fab52bb4" providerId="ADAL" clId="{32B5050A-ABA8-4EA0-9C0D-B1DE74B16FAF}" dt="2022-05-08T08:58:26.599" v="2308" actId="21"/>
          <ac:spMkLst>
            <pc:docMk/>
            <pc:sldMk cId="0" sldId="283"/>
            <ac:spMk id="5" creationId="{D8AB123F-F227-C626-0EE7-DE764A6ACE6C}"/>
          </ac:spMkLst>
        </pc:spChg>
        <pc:spChg chg="add del mod">
          <ac:chgData name="Caominh Le" userId="5e488150-e65d-4e3e-8143-0036fab52bb4" providerId="ADAL" clId="{32B5050A-ABA8-4EA0-9C0D-B1DE74B16FAF}" dt="2022-05-08T08:58:26.599" v="2308" actId="21"/>
          <ac:spMkLst>
            <pc:docMk/>
            <pc:sldMk cId="0" sldId="283"/>
            <ac:spMk id="9" creationId="{D96B06DA-753B-7A04-2E09-4F569945D714}"/>
          </ac:spMkLst>
        </pc:spChg>
        <pc:spChg chg="add del mod">
          <ac:chgData name="Caominh Le" userId="5e488150-e65d-4e3e-8143-0036fab52bb4" providerId="ADAL" clId="{32B5050A-ABA8-4EA0-9C0D-B1DE74B16FAF}" dt="2022-05-08T09:00:10.212" v="2339" actId="21"/>
          <ac:spMkLst>
            <pc:docMk/>
            <pc:sldMk cId="0" sldId="283"/>
            <ac:spMk id="16" creationId="{C62E06FF-42F1-10F9-C604-4E68BD2C86FA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22" creationId="{A52A0196-4DB3-A881-357C-7BB655D8CD93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23" creationId="{B5CF14C9-FEDD-9CD4-3964-D00E3F034D48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25" creationId="{DDE5A5B2-B8D8-6AD8-9CB8-A3B03FCD3EDD}"/>
          </ac:spMkLst>
        </pc:spChg>
        <pc:spChg chg="add del mod">
          <ac:chgData name="Caominh Le" userId="5e488150-e65d-4e3e-8143-0036fab52bb4" providerId="ADAL" clId="{32B5050A-ABA8-4EA0-9C0D-B1DE74B16FAF}" dt="2022-05-08T08:42:01.213" v="1953" actId="21"/>
          <ac:spMkLst>
            <pc:docMk/>
            <pc:sldMk cId="0" sldId="283"/>
            <ac:spMk id="27" creationId="{0A046702-325C-39C6-033E-30E6AC7B441B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28" creationId="{D5DA4B13-F3C2-810E-7A58-8AEA5EEDD3B2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29" creationId="{10779A76-EE03-CCB1-FEAC-5C2A32AE6E7E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30" creationId="{46740C06-5533-1687-A25C-3FB8BF65342E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31" creationId="{EB13F651-F24F-0C6A-EAB0-D4DB3FC7F71C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33" creationId="{393F25FC-C132-B1C3-DB1F-AEDAD2C8090D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35" creationId="{55B0A4A7-737A-3440-84E9-1C7CB43DA2D5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36" creationId="{9C9F17F9-5C2B-3A68-4FA2-C10BE349B62F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37" creationId="{06D2557E-640C-04F1-FF5F-DC1328195FEA}"/>
          </ac:spMkLst>
        </pc:spChg>
        <pc:spChg chg="mod">
          <ac:chgData name="Caominh Le" userId="5e488150-e65d-4e3e-8143-0036fab52bb4" providerId="ADAL" clId="{32B5050A-ABA8-4EA0-9C0D-B1DE74B16FAF}" dt="2022-05-08T08:41:39.088" v="1951" actId="1076"/>
          <ac:spMkLst>
            <pc:docMk/>
            <pc:sldMk cId="0" sldId="283"/>
            <ac:spMk id="39" creationId="{11427606-DDCD-CE46-C53B-B5A1A7CD2721}"/>
          </ac:spMkLst>
        </pc:spChg>
        <pc:spChg chg="add del mod">
          <ac:chgData name="Caominh Le" userId="5e488150-e65d-4e3e-8143-0036fab52bb4" providerId="ADAL" clId="{32B5050A-ABA8-4EA0-9C0D-B1DE74B16FAF}" dt="2022-05-08T08:58:26.599" v="2308" actId="21"/>
          <ac:spMkLst>
            <pc:docMk/>
            <pc:sldMk cId="0" sldId="283"/>
            <ac:spMk id="44" creationId="{3CF3159A-7765-032C-56F9-FD4630EF1CCE}"/>
          </ac:spMkLst>
        </pc:spChg>
        <pc:spChg chg="add mod">
          <ac:chgData name="Caominh Le" userId="5e488150-e65d-4e3e-8143-0036fab52bb4" providerId="ADAL" clId="{32B5050A-ABA8-4EA0-9C0D-B1DE74B16FAF}" dt="2022-05-08T08:42:50.075" v="1962" actId="208"/>
          <ac:spMkLst>
            <pc:docMk/>
            <pc:sldMk cId="0" sldId="283"/>
            <ac:spMk id="46" creationId="{2CB3A9A6-C05C-496F-6670-E4C4C1DAFCF8}"/>
          </ac:spMkLst>
        </pc:spChg>
        <pc:spChg chg="add mod">
          <ac:chgData name="Caominh Le" userId="5e488150-e65d-4e3e-8143-0036fab52bb4" providerId="ADAL" clId="{32B5050A-ABA8-4EA0-9C0D-B1DE74B16FAF}" dt="2022-05-08T08:42:50.075" v="1962" actId="208"/>
          <ac:spMkLst>
            <pc:docMk/>
            <pc:sldMk cId="0" sldId="283"/>
            <ac:spMk id="47" creationId="{B3F7D30D-F0AA-D0C9-DE91-2F8515170CF2}"/>
          </ac:spMkLst>
        </pc:spChg>
        <pc:spChg chg="add mod">
          <ac:chgData name="Caominh Le" userId="5e488150-e65d-4e3e-8143-0036fab52bb4" providerId="ADAL" clId="{32B5050A-ABA8-4EA0-9C0D-B1DE74B16FAF}" dt="2022-05-08T08:42:50.075" v="1962" actId="208"/>
          <ac:spMkLst>
            <pc:docMk/>
            <pc:sldMk cId="0" sldId="283"/>
            <ac:spMk id="48" creationId="{3B86A8FA-027C-F6C8-C426-B484FAB03FC6}"/>
          </ac:spMkLst>
        </pc:spChg>
        <pc:spChg chg="add del mod">
          <ac:chgData name="Caominh Le" userId="5e488150-e65d-4e3e-8143-0036fab52bb4" providerId="ADAL" clId="{32B5050A-ABA8-4EA0-9C0D-B1DE74B16FAF}" dt="2022-05-08T08:58:26.599" v="2308" actId="21"/>
          <ac:spMkLst>
            <pc:docMk/>
            <pc:sldMk cId="0" sldId="283"/>
            <ac:spMk id="51" creationId="{572836AC-DD89-F3F3-647C-02BD9D337B85}"/>
          </ac:spMkLst>
        </pc:spChg>
        <pc:grpChg chg="del mod">
          <ac:chgData name="Caominh Le" userId="5e488150-e65d-4e3e-8143-0036fab52bb4" providerId="ADAL" clId="{32B5050A-ABA8-4EA0-9C0D-B1DE74B16FAF}" dt="2022-05-08T08:58:26.599" v="2308" actId="21"/>
          <ac:grpSpMkLst>
            <pc:docMk/>
            <pc:sldMk cId="0" sldId="283"/>
            <ac:grpSpMk id="2" creationId="{D0B405EC-E4BF-4114-A2A4-184F020881AF}"/>
          </ac:grpSpMkLst>
        </pc:grpChg>
        <pc:grpChg chg="add del mod">
          <ac:chgData name="Caominh Le" userId="5e488150-e65d-4e3e-8143-0036fab52bb4" providerId="ADAL" clId="{32B5050A-ABA8-4EA0-9C0D-B1DE74B16FAF}" dt="2022-05-08T08:43:31.717" v="1966" actId="478"/>
          <ac:grpSpMkLst>
            <pc:docMk/>
            <pc:sldMk cId="0" sldId="283"/>
            <ac:grpSpMk id="18" creationId="{50A07331-C561-B7EE-8DEE-7BC6B3076AC6}"/>
          </ac:grpSpMkLst>
        </pc:grpChg>
        <pc:grpChg chg="mod">
          <ac:chgData name="Caominh Le" userId="5e488150-e65d-4e3e-8143-0036fab52bb4" providerId="ADAL" clId="{32B5050A-ABA8-4EA0-9C0D-B1DE74B16FAF}" dt="2022-05-08T08:41:39.088" v="1951" actId="1076"/>
          <ac:grpSpMkLst>
            <pc:docMk/>
            <pc:sldMk cId="0" sldId="283"/>
            <ac:grpSpMk id="19" creationId="{4219D7A7-D597-244A-8588-633715E8B7EA}"/>
          </ac:grpSpMkLst>
        </pc:grpChg>
        <pc:grpChg chg="mod">
          <ac:chgData name="Caominh Le" userId="5e488150-e65d-4e3e-8143-0036fab52bb4" providerId="ADAL" clId="{32B5050A-ABA8-4EA0-9C0D-B1DE74B16FAF}" dt="2022-05-08T08:41:39.088" v="1951" actId="1076"/>
          <ac:grpSpMkLst>
            <pc:docMk/>
            <pc:sldMk cId="0" sldId="283"/>
            <ac:grpSpMk id="20" creationId="{287434AC-1240-961F-652A-63336CE96663}"/>
          </ac:grpSpMkLst>
        </pc:grpChg>
        <pc:grpChg chg="add del mod">
          <ac:chgData name="Caominh Le" userId="5e488150-e65d-4e3e-8143-0036fab52bb4" providerId="ADAL" clId="{32B5050A-ABA8-4EA0-9C0D-B1DE74B16FAF}" dt="2022-05-08T08:42:58.247" v="1963" actId="478"/>
          <ac:grpSpMkLst>
            <pc:docMk/>
            <pc:sldMk cId="0" sldId="283"/>
            <ac:grpSpMk id="45" creationId="{9ABE9F0F-B2CB-F2A8-A1CA-8D5A600A2E47}"/>
          </ac:grpSpMkLst>
        </pc:grpChg>
        <pc:picChg chg="mod">
          <ac:chgData name="Caominh Le" userId="5e488150-e65d-4e3e-8143-0036fab52bb4" providerId="ADAL" clId="{32B5050A-ABA8-4EA0-9C0D-B1DE74B16FAF}" dt="2022-05-08T07:59:50.234" v="1451" actId="1076"/>
          <ac:picMkLst>
            <pc:docMk/>
            <pc:sldMk cId="0" sldId="283"/>
            <ac:picMk id="6" creationId="{34F40F2F-389E-4DA2-8022-FBCA5286F61F}"/>
          </ac:picMkLst>
        </pc:picChg>
        <pc:picChg chg="mod">
          <ac:chgData name="Caominh Le" userId="5e488150-e65d-4e3e-8143-0036fab52bb4" providerId="ADAL" clId="{32B5050A-ABA8-4EA0-9C0D-B1DE74B16FAF}" dt="2022-05-08T07:59:50.234" v="1451" actId="1076"/>
          <ac:picMkLst>
            <pc:docMk/>
            <pc:sldMk cId="0" sldId="283"/>
            <ac:picMk id="7" creationId="{73915FC0-F0CF-4EE5-A44F-5BD5AC4C8B83}"/>
          </ac:picMkLst>
        </pc:picChg>
        <pc:picChg chg="del mod">
          <ac:chgData name="Caominh Le" userId="5e488150-e65d-4e3e-8143-0036fab52bb4" providerId="ADAL" clId="{32B5050A-ABA8-4EA0-9C0D-B1DE74B16FAF}" dt="2022-05-08T08:58:26.599" v="2308" actId="21"/>
          <ac:picMkLst>
            <pc:docMk/>
            <pc:sldMk cId="0" sldId="283"/>
            <ac:picMk id="10" creationId="{FE7F7282-0A37-47A2-9690-F0577015AF3B}"/>
          </ac:picMkLst>
        </pc:picChg>
        <pc:picChg chg="add del mod">
          <ac:chgData name="Caominh Le" userId="5e488150-e65d-4e3e-8143-0036fab52bb4" providerId="ADAL" clId="{32B5050A-ABA8-4EA0-9C0D-B1DE74B16FAF}" dt="2022-05-08T08:00:43.570" v="1490" actId="478"/>
          <ac:picMkLst>
            <pc:docMk/>
            <pc:sldMk cId="0" sldId="283"/>
            <ac:picMk id="11" creationId="{09D4E91B-25D2-BF92-3357-5C12F9E33AEF}"/>
          </ac:picMkLst>
        </pc:picChg>
        <pc:picChg chg="add del mod">
          <ac:chgData name="Caominh Le" userId="5e488150-e65d-4e3e-8143-0036fab52bb4" providerId="ADAL" clId="{32B5050A-ABA8-4EA0-9C0D-B1DE74B16FAF}" dt="2022-05-08T09:00:10.212" v="2339" actId="21"/>
          <ac:picMkLst>
            <pc:docMk/>
            <pc:sldMk cId="0" sldId="283"/>
            <ac:picMk id="12" creationId="{54F289A9-C468-A4F9-8C32-7E0FD0EFB05B}"/>
          </ac:picMkLst>
        </pc:picChg>
        <pc:picChg chg="mod">
          <ac:chgData name="Caominh Le" userId="5e488150-e65d-4e3e-8143-0036fab52bb4" providerId="ADAL" clId="{32B5050A-ABA8-4EA0-9C0D-B1DE74B16FAF}" dt="2022-05-08T08:41:39.088" v="1951" actId="1076"/>
          <ac:picMkLst>
            <pc:docMk/>
            <pc:sldMk cId="0" sldId="283"/>
            <ac:picMk id="21" creationId="{C42BD4F6-252E-0A4C-4D69-9597765320EC}"/>
          </ac:picMkLst>
        </pc:picChg>
        <pc:picChg chg="mod">
          <ac:chgData name="Caominh Le" userId="5e488150-e65d-4e3e-8143-0036fab52bb4" providerId="ADAL" clId="{32B5050A-ABA8-4EA0-9C0D-B1DE74B16FAF}" dt="2022-05-08T08:41:39.088" v="1951" actId="1076"/>
          <ac:picMkLst>
            <pc:docMk/>
            <pc:sldMk cId="0" sldId="283"/>
            <ac:picMk id="32" creationId="{B0F352AB-2BC8-77EC-BD8F-B52793EED183}"/>
          </ac:picMkLst>
        </pc:picChg>
        <pc:picChg chg="add del mod">
          <ac:chgData name="Caominh Le" userId="5e488150-e65d-4e3e-8143-0036fab52bb4" providerId="ADAL" clId="{32B5050A-ABA8-4EA0-9C0D-B1DE74B16FAF}" dt="2022-05-08T08:58:26.599" v="2308" actId="21"/>
          <ac:picMkLst>
            <pc:docMk/>
            <pc:sldMk cId="0" sldId="283"/>
            <ac:picMk id="50" creationId="{D09129D9-6F48-F8BD-DA2C-E189A0587E18}"/>
          </ac:picMkLst>
        </pc:picChg>
        <pc:picChg chg="add del mod">
          <ac:chgData name="Caominh Le" userId="5e488150-e65d-4e3e-8143-0036fab52bb4" providerId="ADAL" clId="{32B5050A-ABA8-4EA0-9C0D-B1DE74B16FAF}" dt="2022-05-08T09:00:10.212" v="2339" actId="21"/>
          <ac:picMkLst>
            <pc:docMk/>
            <pc:sldMk cId="0" sldId="283"/>
            <ac:picMk id="15362" creationId="{99B5D827-C335-F71B-E37D-A80E09678C07}"/>
          </ac:picMkLst>
        </pc:picChg>
        <pc:cxnChg chg="add del mod">
          <ac:chgData name="Caominh Le" userId="5e488150-e65d-4e3e-8143-0036fab52bb4" providerId="ADAL" clId="{32B5050A-ABA8-4EA0-9C0D-B1DE74B16FAF}" dt="2022-05-08T09:00:10.212" v="2339" actId="21"/>
          <ac:cxnSpMkLst>
            <pc:docMk/>
            <pc:sldMk cId="0" sldId="283"/>
            <ac:cxnSpMk id="13" creationId="{75C58DBA-95E9-785D-9646-B1EBA30C4D7A}"/>
          </ac:cxnSpMkLst>
        </pc:cxnChg>
        <pc:cxnChg chg="add del mod">
          <ac:chgData name="Caominh Le" userId="5e488150-e65d-4e3e-8143-0036fab52bb4" providerId="ADAL" clId="{32B5050A-ABA8-4EA0-9C0D-B1DE74B16FAF}" dt="2022-05-08T09:00:10.212" v="2339" actId="21"/>
          <ac:cxnSpMkLst>
            <pc:docMk/>
            <pc:sldMk cId="0" sldId="283"/>
            <ac:cxnSpMk id="15" creationId="{53ECDD0A-C2B8-E978-2F31-780C7C0F4695}"/>
          </ac:cxnSpMkLst>
        </pc:cxnChg>
        <pc:cxnChg chg="mod">
          <ac:chgData name="Caominh Le" userId="5e488150-e65d-4e3e-8143-0036fab52bb4" providerId="ADAL" clId="{32B5050A-ABA8-4EA0-9C0D-B1DE74B16FAF}" dt="2022-05-08T08:41:39.088" v="1951" actId="1076"/>
          <ac:cxnSpMkLst>
            <pc:docMk/>
            <pc:sldMk cId="0" sldId="283"/>
            <ac:cxnSpMk id="24" creationId="{A5496C70-43C6-0051-C79D-B040DF16E0FD}"/>
          </ac:cxnSpMkLst>
        </pc:cxnChg>
        <pc:cxnChg chg="mod">
          <ac:chgData name="Caominh Le" userId="5e488150-e65d-4e3e-8143-0036fab52bb4" providerId="ADAL" clId="{32B5050A-ABA8-4EA0-9C0D-B1DE74B16FAF}" dt="2022-05-08T08:41:39.088" v="1951" actId="1076"/>
          <ac:cxnSpMkLst>
            <pc:docMk/>
            <pc:sldMk cId="0" sldId="283"/>
            <ac:cxnSpMk id="26" creationId="{DEB2FDF7-0605-ADE5-3080-E9B90B7BEE9A}"/>
          </ac:cxnSpMkLst>
        </pc:cxnChg>
        <pc:cxnChg chg="mod">
          <ac:chgData name="Caominh Le" userId="5e488150-e65d-4e3e-8143-0036fab52bb4" providerId="ADAL" clId="{32B5050A-ABA8-4EA0-9C0D-B1DE74B16FAF}" dt="2022-05-08T08:41:39.088" v="1951" actId="1076"/>
          <ac:cxnSpMkLst>
            <pc:docMk/>
            <pc:sldMk cId="0" sldId="283"/>
            <ac:cxnSpMk id="34" creationId="{1291E729-B8F4-F44D-EB0E-39B315531337}"/>
          </ac:cxnSpMkLst>
        </pc:cxnChg>
        <pc:cxnChg chg="mod">
          <ac:chgData name="Caominh Le" userId="5e488150-e65d-4e3e-8143-0036fab52bb4" providerId="ADAL" clId="{32B5050A-ABA8-4EA0-9C0D-B1DE74B16FAF}" dt="2022-05-08T08:41:39.088" v="1951" actId="1076"/>
          <ac:cxnSpMkLst>
            <pc:docMk/>
            <pc:sldMk cId="0" sldId="283"/>
            <ac:cxnSpMk id="38" creationId="{1118778D-BE00-2503-191B-024E211C6E2B}"/>
          </ac:cxnSpMkLst>
        </pc:cxnChg>
        <pc:cxnChg chg="add del mod">
          <ac:chgData name="Caominh Le" userId="5e488150-e65d-4e3e-8143-0036fab52bb4" providerId="ADAL" clId="{32B5050A-ABA8-4EA0-9C0D-B1DE74B16FAF}" dt="2022-05-08T08:40:39.027" v="1929" actId="478"/>
          <ac:cxnSpMkLst>
            <pc:docMk/>
            <pc:sldMk cId="0" sldId="283"/>
            <ac:cxnSpMk id="40" creationId="{1C7086A1-1319-13B3-4A6B-BE22A2D98114}"/>
          </ac:cxnSpMkLst>
        </pc:cxnChg>
        <pc:cxnChg chg="add del mod">
          <ac:chgData name="Caominh Le" userId="5e488150-e65d-4e3e-8143-0036fab52bb4" providerId="ADAL" clId="{32B5050A-ABA8-4EA0-9C0D-B1DE74B16FAF}" dt="2022-05-08T08:58:26.599" v="2308" actId="21"/>
          <ac:cxnSpMkLst>
            <pc:docMk/>
            <pc:sldMk cId="0" sldId="283"/>
            <ac:cxnSpMk id="43" creationId="{C3677062-9EB6-892D-430A-9EF4E310398A}"/>
          </ac:cxnSpMkLst>
        </pc:cxnChg>
      </pc:sldChg>
      <pc:sldChg chg="addSp delSp modSp add del mod">
        <pc:chgData name="Caominh Le" userId="5e488150-e65d-4e3e-8143-0036fab52bb4" providerId="ADAL" clId="{32B5050A-ABA8-4EA0-9C0D-B1DE74B16FAF}" dt="2022-05-08T07:54:05.639" v="1346" actId="1036"/>
        <pc:sldMkLst>
          <pc:docMk/>
          <pc:sldMk cId="3143617740" sldId="284"/>
        </pc:sldMkLst>
        <pc:spChg chg="mod">
          <ac:chgData name="Caominh Le" userId="5e488150-e65d-4e3e-8143-0036fab52bb4" providerId="ADAL" clId="{32B5050A-ABA8-4EA0-9C0D-B1DE74B16FAF}" dt="2022-05-08T06:58:01.485" v="490" actId="14100"/>
          <ac:spMkLst>
            <pc:docMk/>
            <pc:sldMk cId="3143617740" sldId="284"/>
            <ac:spMk id="40" creationId="{09303DAD-5589-471C-93DD-84E2DC38AF82}"/>
          </ac:spMkLst>
        </pc:spChg>
        <pc:spChg chg="mod">
          <ac:chgData name="Caominh Le" userId="5e488150-e65d-4e3e-8143-0036fab52bb4" providerId="ADAL" clId="{32B5050A-ABA8-4EA0-9C0D-B1DE74B16FAF}" dt="2022-05-08T07:01:43.923" v="578"/>
          <ac:spMkLst>
            <pc:docMk/>
            <pc:sldMk cId="3143617740" sldId="284"/>
            <ac:spMk id="56" creationId="{14A9F849-1EDB-CDDA-AE4B-2BB3AF3DE382}"/>
          </ac:spMkLst>
        </pc:spChg>
        <pc:spChg chg="mod">
          <ac:chgData name="Caominh Le" userId="5e488150-e65d-4e3e-8143-0036fab52bb4" providerId="ADAL" clId="{32B5050A-ABA8-4EA0-9C0D-B1DE74B16FAF}" dt="2022-05-08T07:01:43.923" v="578"/>
          <ac:spMkLst>
            <pc:docMk/>
            <pc:sldMk cId="3143617740" sldId="284"/>
            <ac:spMk id="58" creationId="{9729C7AF-7C42-9743-A9F1-AAF58533DC92}"/>
          </ac:spMkLst>
        </pc:spChg>
        <pc:spChg chg="mod">
          <ac:chgData name="Caominh Le" userId="5e488150-e65d-4e3e-8143-0036fab52bb4" providerId="ADAL" clId="{32B5050A-ABA8-4EA0-9C0D-B1DE74B16FAF}" dt="2022-05-08T07:01:43.923" v="578"/>
          <ac:spMkLst>
            <pc:docMk/>
            <pc:sldMk cId="3143617740" sldId="284"/>
            <ac:spMk id="59" creationId="{82730E3B-6D8E-716B-B2A6-AA5105EAF5C2}"/>
          </ac:spMkLst>
        </pc:spChg>
        <pc:spChg chg="mod">
          <ac:chgData name="Caominh Le" userId="5e488150-e65d-4e3e-8143-0036fab52bb4" providerId="ADAL" clId="{32B5050A-ABA8-4EA0-9C0D-B1DE74B16FAF}" dt="2022-05-08T07:01:43.923" v="578"/>
          <ac:spMkLst>
            <pc:docMk/>
            <pc:sldMk cId="3143617740" sldId="284"/>
            <ac:spMk id="60" creationId="{C631D328-C459-BDCA-4B77-5095A22FB5EF}"/>
          </ac:spMkLst>
        </pc:spChg>
        <pc:spChg chg="mod">
          <ac:chgData name="Caominh Le" userId="5e488150-e65d-4e3e-8143-0036fab52bb4" providerId="ADAL" clId="{32B5050A-ABA8-4EA0-9C0D-B1DE74B16FAF}" dt="2022-05-08T07:01:43.923" v="578"/>
          <ac:spMkLst>
            <pc:docMk/>
            <pc:sldMk cId="3143617740" sldId="284"/>
            <ac:spMk id="61" creationId="{B1D0C35D-0529-B593-E4EF-B2665A28415C}"/>
          </ac:spMkLst>
        </pc:spChg>
        <pc:spChg chg="mod">
          <ac:chgData name="Caominh Le" userId="5e488150-e65d-4e3e-8143-0036fab52bb4" providerId="ADAL" clId="{32B5050A-ABA8-4EA0-9C0D-B1DE74B16FAF}" dt="2022-05-08T07:01:43.923" v="578"/>
          <ac:spMkLst>
            <pc:docMk/>
            <pc:sldMk cId="3143617740" sldId="284"/>
            <ac:spMk id="66" creationId="{C1620D5E-D5BE-0528-FB00-C2E3F4FEDF9C}"/>
          </ac:spMkLst>
        </pc:spChg>
        <pc:spChg chg="mod">
          <ac:chgData name="Caominh Le" userId="5e488150-e65d-4e3e-8143-0036fab52bb4" providerId="ADAL" clId="{32B5050A-ABA8-4EA0-9C0D-B1DE74B16FAF}" dt="2022-05-08T07:02:46.011" v="600"/>
          <ac:spMkLst>
            <pc:docMk/>
            <pc:sldMk cId="3143617740" sldId="284"/>
            <ac:spMk id="80" creationId="{9A9B474C-CDE5-1BD6-8C44-3D9F0FF11599}"/>
          </ac:spMkLst>
        </pc:spChg>
        <pc:spChg chg="mod">
          <ac:chgData name="Caominh Le" userId="5e488150-e65d-4e3e-8143-0036fab52bb4" providerId="ADAL" clId="{32B5050A-ABA8-4EA0-9C0D-B1DE74B16FAF}" dt="2022-05-08T07:02:46.011" v="600"/>
          <ac:spMkLst>
            <pc:docMk/>
            <pc:sldMk cId="3143617740" sldId="284"/>
            <ac:spMk id="81" creationId="{49BFFB1C-9179-D98A-3C88-4B3E476F070B}"/>
          </ac:spMkLst>
        </pc:spChg>
        <pc:spChg chg="mod">
          <ac:chgData name="Caominh Le" userId="5e488150-e65d-4e3e-8143-0036fab52bb4" providerId="ADAL" clId="{32B5050A-ABA8-4EA0-9C0D-B1DE74B16FAF}" dt="2022-05-08T07:02:46.011" v="600"/>
          <ac:spMkLst>
            <pc:docMk/>
            <pc:sldMk cId="3143617740" sldId="284"/>
            <ac:spMk id="82" creationId="{7410A758-9E05-44FF-2A12-99034EDC9E64}"/>
          </ac:spMkLst>
        </pc:spChg>
        <pc:spChg chg="mod">
          <ac:chgData name="Caominh Le" userId="5e488150-e65d-4e3e-8143-0036fab52bb4" providerId="ADAL" clId="{32B5050A-ABA8-4EA0-9C0D-B1DE74B16FAF}" dt="2022-05-08T07:02:46.011" v="600"/>
          <ac:spMkLst>
            <pc:docMk/>
            <pc:sldMk cId="3143617740" sldId="284"/>
            <ac:spMk id="83" creationId="{35919649-515B-04A7-D867-E98048C8A9F8}"/>
          </ac:spMkLst>
        </pc:spChg>
        <pc:spChg chg="mod">
          <ac:chgData name="Caominh Le" userId="5e488150-e65d-4e3e-8143-0036fab52bb4" providerId="ADAL" clId="{32B5050A-ABA8-4EA0-9C0D-B1DE74B16FAF}" dt="2022-05-08T07:02:46.011" v="600"/>
          <ac:spMkLst>
            <pc:docMk/>
            <pc:sldMk cId="3143617740" sldId="284"/>
            <ac:spMk id="84" creationId="{E5D8C865-68BF-EA63-7AC8-AD2951796361}"/>
          </ac:spMkLst>
        </pc:spChg>
        <pc:spChg chg="mod">
          <ac:chgData name="Caominh Le" userId="5e488150-e65d-4e3e-8143-0036fab52bb4" providerId="ADAL" clId="{32B5050A-ABA8-4EA0-9C0D-B1DE74B16FAF}" dt="2022-05-08T07:02:46.011" v="600"/>
          <ac:spMkLst>
            <pc:docMk/>
            <pc:sldMk cId="3143617740" sldId="284"/>
            <ac:spMk id="89" creationId="{FD42822D-6502-7882-1208-016672CA650E}"/>
          </ac:spMkLst>
        </pc:spChg>
        <pc:grpChg chg="del">
          <ac:chgData name="Caominh Le" userId="5e488150-e65d-4e3e-8143-0036fab52bb4" providerId="ADAL" clId="{32B5050A-ABA8-4EA0-9C0D-B1DE74B16FAF}" dt="2022-05-08T07:02:19.731" v="591" actId="21"/>
          <ac:grpSpMkLst>
            <pc:docMk/>
            <pc:sldMk cId="3143617740" sldId="284"/>
            <ac:grpSpMk id="21" creationId="{1820D0F3-1820-44E3-BC48-8890C34C0133}"/>
          </ac:grpSpMkLst>
        </pc:grpChg>
        <pc:grpChg chg="del topLvl">
          <ac:chgData name="Caominh Le" userId="5e488150-e65d-4e3e-8143-0036fab52bb4" providerId="ADAL" clId="{32B5050A-ABA8-4EA0-9C0D-B1DE74B16FAF}" dt="2022-05-08T07:02:21.023" v="592" actId="478"/>
          <ac:grpSpMkLst>
            <pc:docMk/>
            <pc:sldMk cId="3143617740" sldId="284"/>
            <ac:grpSpMk id="26" creationId="{90D64171-3DF2-485E-A090-817E61F44D4C}"/>
          </ac:grpSpMkLst>
        </pc:grpChg>
        <pc:grpChg chg="add del mod">
          <ac:chgData name="Caominh Le" userId="5e488150-e65d-4e3e-8143-0036fab52bb4" providerId="ADAL" clId="{32B5050A-ABA8-4EA0-9C0D-B1DE74B16FAF}" dt="2022-05-08T07:01:44.586" v="579"/>
          <ac:grpSpMkLst>
            <pc:docMk/>
            <pc:sldMk cId="3143617740" sldId="284"/>
            <ac:grpSpMk id="55" creationId="{660D4987-02FD-26C2-6676-6F7613577DC0}"/>
          </ac:grpSpMkLst>
        </pc:grpChg>
        <pc:grpChg chg="del">
          <ac:chgData name="Caominh Le" userId="5e488150-e65d-4e3e-8143-0036fab52bb4" providerId="ADAL" clId="{32B5050A-ABA8-4EA0-9C0D-B1DE74B16FAF}" dt="2022-05-08T07:02:17.561" v="590" actId="478"/>
          <ac:grpSpMkLst>
            <pc:docMk/>
            <pc:sldMk cId="3143617740" sldId="284"/>
            <ac:grpSpMk id="57" creationId="{D1317F69-84A8-4E0D-820B-D42949DCB9A3}"/>
          </ac:grpSpMkLst>
        </pc:grpChg>
        <pc:grpChg chg="add del mod">
          <ac:chgData name="Caominh Le" userId="5e488150-e65d-4e3e-8143-0036fab52bb4" providerId="ADAL" clId="{32B5050A-ABA8-4EA0-9C0D-B1DE74B16FAF}" dt="2022-05-08T07:01:44.586" v="579"/>
          <ac:grpSpMkLst>
            <pc:docMk/>
            <pc:sldMk cId="3143617740" sldId="284"/>
            <ac:grpSpMk id="71" creationId="{8AECA638-83DE-44AE-F0DC-F1134B51C848}"/>
          </ac:grpSpMkLst>
        </pc:grpChg>
        <pc:grpChg chg="add mod ord">
          <ac:chgData name="Caominh Le" userId="5e488150-e65d-4e3e-8143-0036fab52bb4" providerId="ADAL" clId="{32B5050A-ABA8-4EA0-9C0D-B1DE74B16FAF}" dt="2022-05-08T07:02:47.955" v="601" actId="167"/>
          <ac:grpSpMkLst>
            <pc:docMk/>
            <pc:sldMk cId="3143617740" sldId="284"/>
            <ac:grpSpMk id="79" creationId="{2BEF7B12-B687-6FD1-5675-FED0E408CD50}"/>
          </ac:grpSpMkLst>
        </pc:grpChg>
        <pc:grpChg chg="add del mod ord">
          <ac:chgData name="Caominh Le" userId="5e488150-e65d-4e3e-8143-0036fab52bb4" providerId="ADAL" clId="{32B5050A-ABA8-4EA0-9C0D-B1DE74B16FAF}" dt="2022-05-08T07:53:53.079" v="1342" actId="478"/>
          <ac:grpSpMkLst>
            <pc:docMk/>
            <pc:sldMk cId="3143617740" sldId="284"/>
            <ac:grpSpMk id="94" creationId="{C983CA76-E5D2-1B16-3512-FC5A7FCC3CC6}"/>
          </ac:grpSpMkLst>
        </pc:grpChg>
        <pc:grpChg chg="add mod ord">
          <ac:chgData name="Caominh Le" userId="5e488150-e65d-4e3e-8143-0036fab52bb4" providerId="ADAL" clId="{32B5050A-ABA8-4EA0-9C0D-B1DE74B16FAF}" dt="2022-05-08T07:54:05.639" v="1346" actId="1036"/>
          <ac:grpSpMkLst>
            <pc:docMk/>
            <pc:sldMk cId="3143617740" sldId="284"/>
            <ac:grpSpMk id="101" creationId="{18C593F6-A7A5-173F-8040-BE6E83045157}"/>
          </ac:grpSpMkLst>
        </pc:grpChg>
        <pc:picChg chg="del">
          <ac:chgData name="Caominh Le" userId="5e488150-e65d-4e3e-8143-0036fab52bb4" providerId="ADAL" clId="{32B5050A-ABA8-4EA0-9C0D-B1DE74B16FAF}" dt="2022-05-08T06:54:56.891" v="448" actId="478"/>
          <ac:picMkLst>
            <pc:docMk/>
            <pc:sldMk cId="3143617740" sldId="284"/>
            <ac:picMk id="11" creationId="{1BEB2AC9-0313-438F-9C3E-D6A92E49B092}"/>
          </ac:picMkLst>
        </pc:picChg>
        <pc:picChg chg="del topLvl">
          <ac:chgData name="Caominh Le" userId="5e488150-e65d-4e3e-8143-0036fab52bb4" providerId="ADAL" clId="{32B5050A-ABA8-4EA0-9C0D-B1DE74B16FAF}" dt="2022-05-08T07:02:19.731" v="591" actId="21"/>
          <ac:picMkLst>
            <pc:docMk/>
            <pc:sldMk cId="3143617740" sldId="284"/>
            <ac:picMk id="28" creationId="{EAD9B7B2-EF44-4AD9-9355-018A7B226F9D}"/>
          </ac:picMkLst>
        </pc:picChg>
        <pc:picChg chg="del">
          <ac:chgData name="Caominh Le" userId="5e488150-e65d-4e3e-8143-0036fab52bb4" providerId="ADAL" clId="{32B5050A-ABA8-4EA0-9C0D-B1DE74B16FAF}" dt="2022-05-08T06:55:44.302" v="462" actId="478"/>
          <ac:picMkLst>
            <pc:docMk/>
            <pc:sldMk cId="3143617740" sldId="284"/>
            <ac:picMk id="41" creationId="{FDC92AB9-4A98-4BBC-AAE1-92198D341316}"/>
          </ac:picMkLst>
        </pc:picChg>
        <pc:picChg chg="del">
          <ac:chgData name="Caominh Le" userId="5e488150-e65d-4e3e-8143-0036fab52bb4" providerId="ADAL" clId="{32B5050A-ABA8-4EA0-9C0D-B1DE74B16FAF}" dt="2022-05-08T06:55:09.152" v="452" actId="478"/>
          <ac:picMkLst>
            <pc:docMk/>
            <pc:sldMk cId="3143617740" sldId="284"/>
            <ac:picMk id="43" creationId="{DEA9861D-5A00-414E-A267-4DC9BE2FA93B}"/>
          </ac:picMkLst>
        </pc:picChg>
        <pc:picChg chg="add del mod">
          <ac:chgData name="Caominh Le" userId="5e488150-e65d-4e3e-8143-0036fab52bb4" providerId="ADAL" clId="{32B5050A-ABA8-4EA0-9C0D-B1DE74B16FAF}" dt="2022-05-08T06:55:07.692" v="451" actId="21"/>
          <ac:picMkLst>
            <pc:docMk/>
            <pc:sldMk cId="3143617740" sldId="284"/>
            <ac:picMk id="49" creationId="{A47559B3-CF40-EF59-35AD-DE24A4F09BCD}"/>
          </ac:picMkLst>
        </pc:picChg>
        <pc:picChg chg="add mod modCrop">
          <ac:chgData name="Caominh Le" userId="5e488150-e65d-4e3e-8143-0036fab52bb4" providerId="ADAL" clId="{32B5050A-ABA8-4EA0-9C0D-B1DE74B16FAF}" dt="2022-05-08T06:57:13.773" v="477" actId="732"/>
          <ac:picMkLst>
            <pc:docMk/>
            <pc:sldMk cId="3143617740" sldId="284"/>
            <ac:picMk id="52" creationId="{F3590846-4478-D66E-F465-D470D35553BB}"/>
          </ac:picMkLst>
        </pc:picChg>
        <pc:picChg chg="add mod modCrop">
          <ac:chgData name="Caominh Le" userId="5e488150-e65d-4e3e-8143-0036fab52bb4" providerId="ADAL" clId="{32B5050A-ABA8-4EA0-9C0D-B1DE74B16FAF}" dt="2022-05-08T06:56:59.387" v="476" actId="29295"/>
          <ac:picMkLst>
            <pc:docMk/>
            <pc:sldMk cId="3143617740" sldId="284"/>
            <ac:picMk id="53" creationId="{4422E055-8809-D73A-D724-6ED3065CF4F0}"/>
          </ac:picMkLst>
        </pc:picChg>
        <pc:picChg chg="add mod">
          <ac:chgData name="Caominh Le" userId="5e488150-e65d-4e3e-8143-0036fab52bb4" providerId="ADAL" clId="{32B5050A-ABA8-4EA0-9C0D-B1DE74B16FAF}" dt="2022-05-08T06:57:17.865" v="479" actId="1076"/>
          <ac:picMkLst>
            <pc:docMk/>
            <pc:sldMk cId="3143617740" sldId="284"/>
            <ac:picMk id="54" creationId="{098A3DC5-6416-767E-2130-8E7C83A23B4E}"/>
          </ac:picMkLst>
        </pc:picChg>
        <pc:picChg chg="add del mod">
          <ac:chgData name="Caominh Le" userId="5e488150-e65d-4e3e-8143-0036fab52bb4" providerId="ADAL" clId="{32B5050A-ABA8-4EA0-9C0D-B1DE74B16FAF}" dt="2022-05-08T07:02:27.435" v="594" actId="478"/>
          <ac:picMkLst>
            <pc:docMk/>
            <pc:sldMk cId="3143617740" sldId="284"/>
            <ac:picMk id="77" creationId="{28A926ED-2052-5A10-B232-540C1D10924A}"/>
          </ac:picMkLst>
        </pc:picChg>
        <pc:picChg chg="add mod">
          <ac:chgData name="Caominh Le" userId="5e488150-e65d-4e3e-8143-0036fab52bb4" providerId="ADAL" clId="{32B5050A-ABA8-4EA0-9C0D-B1DE74B16FAF}" dt="2022-05-08T07:02:51.111" v="602" actId="688"/>
          <ac:picMkLst>
            <pc:docMk/>
            <pc:sldMk cId="3143617740" sldId="284"/>
            <ac:picMk id="78" creationId="{17AF766C-A2B5-B8D0-4E4A-004A976F81DD}"/>
          </ac:picMkLst>
        </pc:picChg>
        <pc:cxnChg chg="mod">
          <ac:chgData name="Caominh Le" userId="5e488150-e65d-4e3e-8143-0036fab52bb4" providerId="ADAL" clId="{32B5050A-ABA8-4EA0-9C0D-B1DE74B16FAF}" dt="2022-05-08T07:02:21.023" v="592" actId="478"/>
          <ac:cxnSpMkLst>
            <pc:docMk/>
            <pc:sldMk cId="3143617740" sldId="284"/>
            <ac:cxnSpMk id="38" creationId="{5E88D422-BCBF-436B-AC66-5801EA84947B}"/>
          </ac:cxnSpMkLst>
        </pc:cxnChg>
        <pc:cxnChg chg="mod">
          <ac:chgData name="Caominh Le" userId="5e488150-e65d-4e3e-8143-0036fab52bb4" providerId="ADAL" clId="{32B5050A-ABA8-4EA0-9C0D-B1DE74B16FAF}" dt="2022-05-08T07:02:21.023" v="592" actId="478"/>
          <ac:cxnSpMkLst>
            <pc:docMk/>
            <pc:sldMk cId="3143617740" sldId="284"/>
            <ac:cxnSpMk id="42" creationId="{22C84608-5216-448A-98DA-A578728591BD}"/>
          </ac:cxnSpMkLst>
        </pc:cxnChg>
        <pc:cxnChg chg="mod">
          <ac:chgData name="Caominh Le" userId="5e488150-e65d-4e3e-8143-0036fab52bb4" providerId="ADAL" clId="{32B5050A-ABA8-4EA0-9C0D-B1DE74B16FAF}" dt="2022-05-08T07:02:21.023" v="592" actId="478"/>
          <ac:cxnSpMkLst>
            <pc:docMk/>
            <pc:sldMk cId="3143617740" sldId="284"/>
            <ac:cxnSpMk id="44" creationId="{5C787A18-ABD8-4EA6-A405-1A8CE59C484C}"/>
          </ac:cxnSpMkLst>
        </pc:cxnChg>
        <pc:cxnChg chg="mod">
          <ac:chgData name="Caominh Le" userId="5e488150-e65d-4e3e-8143-0036fab52bb4" providerId="ADAL" clId="{32B5050A-ABA8-4EA0-9C0D-B1DE74B16FAF}" dt="2022-05-08T07:02:21.023" v="592" actId="478"/>
          <ac:cxnSpMkLst>
            <pc:docMk/>
            <pc:sldMk cId="3143617740" sldId="284"/>
            <ac:cxnSpMk id="45" creationId="{81AAF8D8-0811-422B-8012-0DD4C7CBA5B9}"/>
          </ac:cxnSpMkLst>
        </pc:cxnChg>
        <pc:cxnChg chg="mod">
          <ac:chgData name="Caominh Le" userId="5e488150-e65d-4e3e-8143-0036fab52bb4" providerId="ADAL" clId="{32B5050A-ABA8-4EA0-9C0D-B1DE74B16FAF}" dt="2022-05-08T07:02:21.023" v="592" actId="478"/>
          <ac:cxnSpMkLst>
            <pc:docMk/>
            <pc:sldMk cId="3143617740" sldId="284"/>
            <ac:cxnSpMk id="47" creationId="{0B039680-273C-46A2-AE3D-B3B9BB917208}"/>
          </ac:cxnSpMkLst>
        </pc:cxnChg>
        <pc:cxnChg chg="mod">
          <ac:chgData name="Caominh Le" userId="5e488150-e65d-4e3e-8143-0036fab52bb4" providerId="ADAL" clId="{32B5050A-ABA8-4EA0-9C0D-B1DE74B16FAF}" dt="2022-05-08T07:02:21.023" v="592" actId="478"/>
          <ac:cxnSpMkLst>
            <pc:docMk/>
            <pc:sldMk cId="3143617740" sldId="284"/>
            <ac:cxnSpMk id="48" creationId="{2F426DC2-974C-4419-96EA-67736077E733}"/>
          </ac:cxnSpMkLst>
        </pc:cxnChg>
        <pc:cxnChg chg="mod">
          <ac:chgData name="Caominh Le" userId="5e488150-e65d-4e3e-8143-0036fab52bb4" providerId="ADAL" clId="{32B5050A-ABA8-4EA0-9C0D-B1DE74B16FAF}" dt="2022-05-08T07:02:21.023" v="592" actId="478"/>
          <ac:cxnSpMkLst>
            <pc:docMk/>
            <pc:sldMk cId="3143617740" sldId="284"/>
            <ac:cxnSpMk id="50" creationId="{FCB6EFB2-260F-4847-8B29-EF99C817CEF3}"/>
          </ac:cxnSpMkLst>
        </pc:cxnChg>
        <pc:cxnChg chg="mod">
          <ac:chgData name="Caominh Le" userId="5e488150-e65d-4e3e-8143-0036fab52bb4" providerId="ADAL" clId="{32B5050A-ABA8-4EA0-9C0D-B1DE74B16FAF}" dt="2022-05-08T07:02:21.023" v="592" actId="478"/>
          <ac:cxnSpMkLst>
            <pc:docMk/>
            <pc:sldMk cId="3143617740" sldId="284"/>
            <ac:cxnSpMk id="51" creationId="{2D5D8738-7262-456D-9F6F-6F71330CB059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62" creationId="{14A79456-DB23-22C7-1136-0DE7366EC437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63" creationId="{7B336DD8-E0ED-32C9-7EF8-CE1CDBF34C76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64" creationId="{5A9DDF4C-840A-56D0-748E-AFAA4F443C29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65" creationId="{A5948F08-9C52-B27A-9BBE-9F6240C4F6F4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67" creationId="{475021CB-5AE0-38F6-27E7-E286CEE15DCB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68" creationId="{B6DEEB6B-9A34-3303-065C-08075E1AFDD9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69" creationId="{B3E58374-ED0F-5A59-BD74-B76650B8702B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70" creationId="{E7421C69-BC65-69CA-3F39-353FE7CD3060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72" creationId="{041B585A-1CBE-B06A-AA0A-D4A4808834F5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73" creationId="{869D7139-0059-7A0F-96D8-A73DA5974795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74" creationId="{61150B8C-CD57-CAEB-6564-1E19BE38BCB6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75" creationId="{9F327D46-FE69-C1D7-94D0-1A34CA3D71A2}"/>
          </ac:cxnSpMkLst>
        </pc:cxnChg>
        <pc:cxnChg chg="mod">
          <ac:chgData name="Caominh Le" userId="5e488150-e65d-4e3e-8143-0036fab52bb4" providerId="ADAL" clId="{32B5050A-ABA8-4EA0-9C0D-B1DE74B16FAF}" dt="2022-05-08T07:01:43.923" v="578"/>
          <ac:cxnSpMkLst>
            <pc:docMk/>
            <pc:sldMk cId="3143617740" sldId="284"/>
            <ac:cxnSpMk id="76" creationId="{EC5E0536-B6CA-3F1F-F13B-9DF9D4A3FC4A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85" creationId="{2A2D294E-888A-7889-6A0F-DEDA710324D7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86" creationId="{0BB253DB-7A82-6EBD-1B63-4DBD10CB9F6B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87" creationId="{87D3C114-6D6C-ED4E-AB15-DC84501530B1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88" creationId="{AF92B163-F8BE-50B1-9E6B-E16C588EE3CC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90" creationId="{3651E619-4F73-9C5C-8618-1014E644C481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91" creationId="{0A2AF9BD-33F2-2E1B-6E27-D4F2C2D45319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92" creationId="{3295B223-22B1-9172-1EDB-8E61DA299245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93" creationId="{7EC0812D-E366-1FA8-7BD9-64B04644D1F1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95" creationId="{8FA51190-9FAC-7B56-EDB7-618CCEA29E90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96" creationId="{2DD5D43B-E7D6-EBBB-B8AC-D37A30D9EB95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97" creationId="{3EBD2A4C-E4D3-F4CE-AD04-416B8099484E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98" creationId="{C36B5739-F38D-62DE-2F19-BF57269A645A}"/>
          </ac:cxnSpMkLst>
        </pc:cxnChg>
        <pc:cxnChg chg="mod">
          <ac:chgData name="Caominh Le" userId="5e488150-e65d-4e3e-8143-0036fab52bb4" providerId="ADAL" clId="{32B5050A-ABA8-4EA0-9C0D-B1DE74B16FAF}" dt="2022-05-08T07:02:46.011" v="600"/>
          <ac:cxnSpMkLst>
            <pc:docMk/>
            <pc:sldMk cId="3143617740" sldId="284"/>
            <ac:cxnSpMk id="99" creationId="{F3B6FFA2-E6D0-17C5-C534-2CB0BE0BEBF0}"/>
          </ac:cxnSpMkLst>
        </pc:cxnChg>
        <pc:cxnChg chg="mod">
          <ac:chgData name="Caominh Le" userId="5e488150-e65d-4e3e-8143-0036fab52bb4" providerId="ADAL" clId="{32B5050A-ABA8-4EA0-9C0D-B1DE74B16FAF}" dt="2022-05-08T07:53:53.458" v="1343"/>
          <ac:cxnSpMkLst>
            <pc:docMk/>
            <pc:sldMk cId="3143617740" sldId="284"/>
            <ac:cxnSpMk id="102" creationId="{1AB40283-1B99-0777-C0D4-91BC36D500C3}"/>
          </ac:cxnSpMkLst>
        </pc:cxnChg>
        <pc:cxnChg chg="mod">
          <ac:chgData name="Caominh Le" userId="5e488150-e65d-4e3e-8143-0036fab52bb4" providerId="ADAL" clId="{32B5050A-ABA8-4EA0-9C0D-B1DE74B16FAF}" dt="2022-05-08T07:53:53.458" v="1343"/>
          <ac:cxnSpMkLst>
            <pc:docMk/>
            <pc:sldMk cId="3143617740" sldId="284"/>
            <ac:cxnSpMk id="103" creationId="{88A18186-AE20-627E-E354-D1A223916E69}"/>
          </ac:cxnSpMkLst>
        </pc:cxnChg>
        <pc:cxnChg chg="mod">
          <ac:chgData name="Caominh Le" userId="5e488150-e65d-4e3e-8143-0036fab52bb4" providerId="ADAL" clId="{32B5050A-ABA8-4EA0-9C0D-B1DE74B16FAF}" dt="2022-05-08T07:53:53.458" v="1343"/>
          <ac:cxnSpMkLst>
            <pc:docMk/>
            <pc:sldMk cId="3143617740" sldId="284"/>
            <ac:cxnSpMk id="104" creationId="{829135C5-ACAB-9B9B-5074-E823E5FFAE2C}"/>
          </ac:cxnSpMkLst>
        </pc:cxnChg>
        <pc:cxnChg chg="mod">
          <ac:chgData name="Caominh Le" userId="5e488150-e65d-4e3e-8143-0036fab52bb4" providerId="ADAL" clId="{32B5050A-ABA8-4EA0-9C0D-B1DE74B16FAF}" dt="2022-05-08T07:53:53.458" v="1343"/>
          <ac:cxnSpMkLst>
            <pc:docMk/>
            <pc:sldMk cId="3143617740" sldId="284"/>
            <ac:cxnSpMk id="105" creationId="{9484024B-02BB-784A-CBBC-F0ACD6203216}"/>
          </ac:cxnSpMkLst>
        </pc:cxnChg>
        <pc:cxnChg chg="mod">
          <ac:chgData name="Caominh Le" userId="5e488150-e65d-4e3e-8143-0036fab52bb4" providerId="ADAL" clId="{32B5050A-ABA8-4EA0-9C0D-B1DE74B16FAF}" dt="2022-05-08T07:53:53.458" v="1343"/>
          <ac:cxnSpMkLst>
            <pc:docMk/>
            <pc:sldMk cId="3143617740" sldId="284"/>
            <ac:cxnSpMk id="110" creationId="{AEBBEAF0-6CC3-CF51-7EFA-5365723689C0}"/>
          </ac:cxnSpMkLst>
        </pc:cxnChg>
      </pc:sldChg>
      <pc:sldChg chg="addSp delSp modSp add del mod">
        <pc:chgData name="Caominh Le" userId="5e488150-e65d-4e3e-8143-0036fab52bb4" providerId="ADAL" clId="{32B5050A-ABA8-4EA0-9C0D-B1DE74B16FAF}" dt="2022-05-08T07:54:13.098" v="1349" actId="167"/>
        <pc:sldMkLst>
          <pc:docMk/>
          <pc:sldMk cId="1786193053" sldId="285"/>
        </pc:sldMkLst>
        <pc:spChg chg="mod">
          <ac:chgData name="Caominh Le" userId="5e488150-e65d-4e3e-8143-0036fab52bb4" providerId="ADAL" clId="{32B5050A-ABA8-4EA0-9C0D-B1DE74B16FAF}" dt="2022-05-08T06:57:56.065" v="489" actId="1076"/>
          <ac:spMkLst>
            <pc:docMk/>
            <pc:sldMk cId="1786193053" sldId="285"/>
            <ac:spMk id="40" creationId="{09303DAD-5589-471C-93DD-84E2DC38AF82}"/>
          </ac:spMkLst>
        </pc:spChg>
        <pc:spChg chg="mod">
          <ac:chgData name="Caominh Le" userId="5e488150-e65d-4e3e-8143-0036fab52bb4" providerId="ADAL" clId="{32B5050A-ABA8-4EA0-9C0D-B1DE74B16FAF}" dt="2022-05-08T07:02:53.039" v="603"/>
          <ac:spMkLst>
            <pc:docMk/>
            <pc:sldMk cId="1786193053" sldId="285"/>
            <ac:spMk id="62" creationId="{4BE2C319-1FAF-C33D-2C9A-C2BD51A0E470}"/>
          </ac:spMkLst>
        </pc:spChg>
        <pc:spChg chg="mod">
          <ac:chgData name="Caominh Le" userId="5e488150-e65d-4e3e-8143-0036fab52bb4" providerId="ADAL" clId="{32B5050A-ABA8-4EA0-9C0D-B1DE74B16FAF}" dt="2022-05-08T07:02:53.039" v="603"/>
          <ac:spMkLst>
            <pc:docMk/>
            <pc:sldMk cId="1786193053" sldId="285"/>
            <ac:spMk id="63" creationId="{0F831387-86A0-0CD1-CE0C-359031B4627E}"/>
          </ac:spMkLst>
        </pc:spChg>
        <pc:spChg chg="mod">
          <ac:chgData name="Caominh Le" userId="5e488150-e65d-4e3e-8143-0036fab52bb4" providerId="ADAL" clId="{32B5050A-ABA8-4EA0-9C0D-B1DE74B16FAF}" dt="2022-05-08T07:02:53.039" v="603"/>
          <ac:spMkLst>
            <pc:docMk/>
            <pc:sldMk cId="1786193053" sldId="285"/>
            <ac:spMk id="64" creationId="{F52532FF-5568-D1CF-81B6-1483B39B708A}"/>
          </ac:spMkLst>
        </pc:spChg>
        <pc:spChg chg="mod">
          <ac:chgData name="Caominh Le" userId="5e488150-e65d-4e3e-8143-0036fab52bb4" providerId="ADAL" clId="{32B5050A-ABA8-4EA0-9C0D-B1DE74B16FAF}" dt="2022-05-08T07:02:53.039" v="603"/>
          <ac:spMkLst>
            <pc:docMk/>
            <pc:sldMk cId="1786193053" sldId="285"/>
            <ac:spMk id="65" creationId="{147FC4A1-DFD8-8493-7B0F-9D5B06ADF32A}"/>
          </ac:spMkLst>
        </pc:spChg>
        <pc:spChg chg="mod">
          <ac:chgData name="Caominh Le" userId="5e488150-e65d-4e3e-8143-0036fab52bb4" providerId="ADAL" clId="{32B5050A-ABA8-4EA0-9C0D-B1DE74B16FAF}" dt="2022-05-08T07:02:53.039" v="603"/>
          <ac:spMkLst>
            <pc:docMk/>
            <pc:sldMk cId="1786193053" sldId="285"/>
            <ac:spMk id="66" creationId="{A36E036D-B4D4-5292-C34E-869E57DFC1B5}"/>
          </ac:spMkLst>
        </pc:spChg>
        <pc:spChg chg="mod">
          <ac:chgData name="Caominh Le" userId="5e488150-e65d-4e3e-8143-0036fab52bb4" providerId="ADAL" clId="{32B5050A-ABA8-4EA0-9C0D-B1DE74B16FAF}" dt="2022-05-08T07:02:53.039" v="603"/>
          <ac:spMkLst>
            <pc:docMk/>
            <pc:sldMk cId="1786193053" sldId="285"/>
            <ac:spMk id="71" creationId="{A3DB2880-5452-B873-43A1-CA276E582575}"/>
          </ac:spMkLst>
        </pc:spChg>
        <pc:spChg chg="mod">
          <ac:chgData name="Caominh Le" userId="5e488150-e65d-4e3e-8143-0036fab52bb4" providerId="ADAL" clId="{32B5050A-ABA8-4EA0-9C0D-B1DE74B16FAF}" dt="2022-05-08T07:03:03.398" v="608"/>
          <ac:spMkLst>
            <pc:docMk/>
            <pc:sldMk cId="1786193053" sldId="285"/>
            <ac:spMk id="83" creationId="{3A84F95D-6F66-BDBD-72DF-B6A3F6914CD8}"/>
          </ac:spMkLst>
        </pc:spChg>
        <pc:spChg chg="mod">
          <ac:chgData name="Caominh Le" userId="5e488150-e65d-4e3e-8143-0036fab52bb4" providerId="ADAL" clId="{32B5050A-ABA8-4EA0-9C0D-B1DE74B16FAF}" dt="2022-05-08T07:03:03.398" v="608"/>
          <ac:spMkLst>
            <pc:docMk/>
            <pc:sldMk cId="1786193053" sldId="285"/>
            <ac:spMk id="84" creationId="{FC6D8FC3-2655-66B4-E316-39E0CE0C0C3D}"/>
          </ac:spMkLst>
        </pc:spChg>
        <pc:spChg chg="mod">
          <ac:chgData name="Caominh Le" userId="5e488150-e65d-4e3e-8143-0036fab52bb4" providerId="ADAL" clId="{32B5050A-ABA8-4EA0-9C0D-B1DE74B16FAF}" dt="2022-05-08T07:03:03.398" v="608"/>
          <ac:spMkLst>
            <pc:docMk/>
            <pc:sldMk cId="1786193053" sldId="285"/>
            <ac:spMk id="85" creationId="{9E06E83E-68A7-C732-7DE7-D3E3D74599CA}"/>
          </ac:spMkLst>
        </pc:spChg>
        <pc:spChg chg="mod">
          <ac:chgData name="Caominh Le" userId="5e488150-e65d-4e3e-8143-0036fab52bb4" providerId="ADAL" clId="{32B5050A-ABA8-4EA0-9C0D-B1DE74B16FAF}" dt="2022-05-08T07:03:03.398" v="608"/>
          <ac:spMkLst>
            <pc:docMk/>
            <pc:sldMk cId="1786193053" sldId="285"/>
            <ac:spMk id="86" creationId="{6D198990-5A10-6BE9-EA37-1A8B07C07F30}"/>
          </ac:spMkLst>
        </pc:spChg>
        <pc:spChg chg="mod">
          <ac:chgData name="Caominh Le" userId="5e488150-e65d-4e3e-8143-0036fab52bb4" providerId="ADAL" clId="{32B5050A-ABA8-4EA0-9C0D-B1DE74B16FAF}" dt="2022-05-08T07:03:03.398" v="608"/>
          <ac:spMkLst>
            <pc:docMk/>
            <pc:sldMk cId="1786193053" sldId="285"/>
            <ac:spMk id="87" creationId="{756012AD-4D96-CE91-E02B-ED32898A6596}"/>
          </ac:spMkLst>
        </pc:spChg>
        <pc:spChg chg="mod">
          <ac:chgData name="Caominh Le" userId="5e488150-e65d-4e3e-8143-0036fab52bb4" providerId="ADAL" clId="{32B5050A-ABA8-4EA0-9C0D-B1DE74B16FAF}" dt="2022-05-08T07:03:03.398" v="608"/>
          <ac:spMkLst>
            <pc:docMk/>
            <pc:sldMk cId="1786193053" sldId="285"/>
            <ac:spMk id="92" creationId="{D4E4C4E5-E5AE-246D-9D99-F3B64CA167CB}"/>
          </ac:spMkLst>
        </pc:spChg>
        <pc:grpChg chg="del">
          <ac:chgData name="Caominh Le" userId="5e488150-e65d-4e3e-8143-0036fab52bb4" providerId="ADAL" clId="{32B5050A-ABA8-4EA0-9C0D-B1DE74B16FAF}" dt="2022-05-08T06:57:39.702" v="480" actId="478"/>
          <ac:grpSpMkLst>
            <pc:docMk/>
            <pc:sldMk cId="1786193053" sldId="285"/>
            <ac:grpSpMk id="20" creationId="{77F39F7A-FFC8-448D-9A64-47F483974932}"/>
          </ac:grpSpMkLst>
        </pc:grpChg>
        <pc:grpChg chg="del">
          <ac:chgData name="Caominh Le" userId="5e488150-e65d-4e3e-8143-0036fab52bb4" providerId="ADAL" clId="{32B5050A-ABA8-4EA0-9C0D-B1DE74B16FAF}" dt="2022-05-08T07:02:31.661" v="596" actId="478"/>
          <ac:grpSpMkLst>
            <pc:docMk/>
            <pc:sldMk cId="1786193053" sldId="285"/>
            <ac:grpSpMk id="21" creationId="{1820D0F3-1820-44E3-BC48-8890C34C0133}"/>
          </ac:grpSpMkLst>
        </pc:grpChg>
        <pc:grpChg chg="del">
          <ac:chgData name="Caominh Le" userId="5e488150-e65d-4e3e-8143-0036fab52bb4" providerId="ADAL" clId="{32B5050A-ABA8-4EA0-9C0D-B1DE74B16FAF}" dt="2022-05-08T07:03:03.031" v="607" actId="478"/>
          <ac:grpSpMkLst>
            <pc:docMk/>
            <pc:sldMk cId="1786193053" sldId="285"/>
            <ac:grpSpMk id="57" creationId="{D1317F69-84A8-4E0D-820B-D42949DCB9A3}"/>
          </ac:grpSpMkLst>
        </pc:grpChg>
        <pc:grpChg chg="add del mod ord">
          <ac:chgData name="Caominh Le" userId="5e488150-e65d-4e3e-8143-0036fab52bb4" providerId="ADAL" clId="{32B5050A-ABA8-4EA0-9C0D-B1DE74B16FAF}" dt="2022-05-08T07:03:00.811" v="606"/>
          <ac:grpSpMkLst>
            <pc:docMk/>
            <pc:sldMk cId="1786193053" sldId="285"/>
            <ac:grpSpMk id="61" creationId="{D7578470-9BFE-8C21-6CBB-AC9880501494}"/>
          </ac:grpSpMkLst>
        </pc:grpChg>
        <pc:grpChg chg="add del mod ord">
          <ac:chgData name="Caominh Le" userId="5e488150-e65d-4e3e-8143-0036fab52bb4" providerId="ADAL" clId="{32B5050A-ABA8-4EA0-9C0D-B1DE74B16FAF}" dt="2022-05-08T07:03:00.811" v="606"/>
          <ac:grpSpMkLst>
            <pc:docMk/>
            <pc:sldMk cId="1786193053" sldId="285"/>
            <ac:grpSpMk id="76" creationId="{DC4DE496-6717-259D-AFBA-7A4D276DDDC1}"/>
          </ac:grpSpMkLst>
        </pc:grpChg>
        <pc:grpChg chg="add mod ord">
          <ac:chgData name="Caominh Le" userId="5e488150-e65d-4e3e-8143-0036fab52bb4" providerId="ADAL" clId="{32B5050A-ABA8-4EA0-9C0D-B1DE74B16FAF}" dt="2022-05-08T07:03:06.088" v="609" actId="167"/>
          <ac:grpSpMkLst>
            <pc:docMk/>
            <pc:sldMk cId="1786193053" sldId="285"/>
            <ac:grpSpMk id="82" creationId="{BE163506-2B18-7E82-0516-624AA6EECB4A}"/>
          </ac:grpSpMkLst>
        </pc:grpChg>
        <pc:grpChg chg="add del mod ord">
          <ac:chgData name="Caominh Le" userId="5e488150-e65d-4e3e-8143-0036fab52bb4" providerId="ADAL" clId="{32B5050A-ABA8-4EA0-9C0D-B1DE74B16FAF}" dt="2022-05-08T07:54:08.811" v="1347" actId="478"/>
          <ac:grpSpMkLst>
            <pc:docMk/>
            <pc:sldMk cId="1786193053" sldId="285"/>
            <ac:grpSpMk id="97" creationId="{256D0FE7-BE4E-292E-1AB4-4A887D0FCFAD}"/>
          </ac:grpSpMkLst>
        </pc:grpChg>
        <pc:grpChg chg="add mod ord">
          <ac:chgData name="Caominh Le" userId="5e488150-e65d-4e3e-8143-0036fab52bb4" providerId="ADAL" clId="{32B5050A-ABA8-4EA0-9C0D-B1DE74B16FAF}" dt="2022-05-08T07:05:29.668" v="622" actId="171"/>
          <ac:grpSpMkLst>
            <pc:docMk/>
            <pc:sldMk cId="1786193053" sldId="285"/>
            <ac:grpSpMk id="104" creationId="{1200A363-8E81-78C2-FE7F-FD86518C4358}"/>
          </ac:grpSpMkLst>
        </pc:grpChg>
        <pc:grpChg chg="add mod ord">
          <ac:chgData name="Caominh Le" userId="5e488150-e65d-4e3e-8143-0036fab52bb4" providerId="ADAL" clId="{32B5050A-ABA8-4EA0-9C0D-B1DE74B16FAF}" dt="2022-05-08T07:54:13.098" v="1349" actId="167"/>
          <ac:grpSpMkLst>
            <pc:docMk/>
            <pc:sldMk cId="1786193053" sldId="285"/>
            <ac:grpSpMk id="115" creationId="{33D9D1B2-2B62-8342-FFA6-6478F100BBF5}"/>
          </ac:grpSpMkLst>
        </pc:grpChg>
        <pc:picChg chg="del">
          <ac:chgData name="Caominh Le" userId="5e488150-e65d-4e3e-8143-0036fab52bb4" providerId="ADAL" clId="{32B5050A-ABA8-4EA0-9C0D-B1DE74B16FAF}" dt="2022-05-08T06:57:52.092" v="487" actId="478"/>
          <ac:picMkLst>
            <pc:docMk/>
            <pc:sldMk cId="1786193053" sldId="285"/>
            <ac:picMk id="41" creationId="{07806611-9807-4394-8945-4A9FB15860EF}"/>
          </ac:picMkLst>
        </pc:picChg>
        <pc:picChg chg="del">
          <ac:chgData name="Caominh Le" userId="5e488150-e65d-4e3e-8143-0036fab52bb4" providerId="ADAL" clId="{32B5050A-ABA8-4EA0-9C0D-B1DE74B16FAF}" dt="2022-05-08T06:58:07.142" v="491" actId="478"/>
          <ac:picMkLst>
            <pc:docMk/>
            <pc:sldMk cId="1786193053" sldId="285"/>
            <ac:picMk id="43" creationId="{5E00E910-8BED-4AFA-8F85-1AC76A37BBD2}"/>
          </ac:picMkLst>
        </pc:picChg>
        <pc:picChg chg="add del mod">
          <ac:chgData name="Caominh Le" userId="5e488150-e65d-4e3e-8143-0036fab52bb4" providerId="ADAL" clId="{32B5050A-ABA8-4EA0-9C0D-B1DE74B16FAF}" dt="2022-05-08T06:57:43.652" v="482"/>
          <ac:picMkLst>
            <pc:docMk/>
            <pc:sldMk cId="1786193053" sldId="285"/>
            <ac:picMk id="49" creationId="{F144E59B-9882-BA2F-33D0-0BE141C44EC2}"/>
          </ac:picMkLst>
        </pc:picChg>
        <pc:picChg chg="add del mod">
          <ac:chgData name="Caominh Le" userId="5e488150-e65d-4e3e-8143-0036fab52bb4" providerId="ADAL" clId="{32B5050A-ABA8-4EA0-9C0D-B1DE74B16FAF}" dt="2022-05-08T06:57:43.652" v="482"/>
          <ac:picMkLst>
            <pc:docMk/>
            <pc:sldMk cId="1786193053" sldId="285"/>
            <ac:picMk id="52" creationId="{3406E18E-4967-3744-6526-E6D22DB06E19}"/>
          </ac:picMkLst>
        </pc:picChg>
        <pc:picChg chg="add del mod">
          <ac:chgData name="Caominh Le" userId="5e488150-e65d-4e3e-8143-0036fab52bb4" providerId="ADAL" clId="{32B5050A-ABA8-4EA0-9C0D-B1DE74B16FAF}" dt="2022-05-08T06:57:43.652" v="482"/>
          <ac:picMkLst>
            <pc:docMk/>
            <pc:sldMk cId="1786193053" sldId="285"/>
            <ac:picMk id="53" creationId="{197B4A06-D401-9A14-9016-3C519BFFA2F2}"/>
          </ac:picMkLst>
        </pc:picChg>
        <pc:picChg chg="add del mod">
          <ac:chgData name="Caominh Le" userId="5e488150-e65d-4e3e-8143-0036fab52bb4" providerId="ADAL" clId="{32B5050A-ABA8-4EA0-9C0D-B1DE74B16FAF}" dt="2022-05-08T06:57:51.128" v="486" actId="21"/>
          <ac:picMkLst>
            <pc:docMk/>
            <pc:sldMk cId="1786193053" sldId="285"/>
            <ac:picMk id="54" creationId="{CB5303A6-923E-1572-49A6-EB320BE8582F}"/>
          </ac:picMkLst>
        </pc:picChg>
        <pc:picChg chg="add del mod">
          <ac:chgData name="Caominh Le" userId="5e488150-e65d-4e3e-8143-0036fab52bb4" providerId="ADAL" clId="{32B5050A-ABA8-4EA0-9C0D-B1DE74B16FAF}" dt="2022-05-08T06:57:47.897" v="484" actId="478"/>
          <ac:picMkLst>
            <pc:docMk/>
            <pc:sldMk cId="1786193053" sldId="285"/>
            <ac:picMk id="55" creationId="{924360E3-696E-FF01-5F0B-B2E7F69542EA}"/>
          </ac:picMkLst>
        </pc:picChg>
        <pc:picChg chg="add mod modCrop">
          <ac:chgData name="Caominh Le" userId="5e488150-e65d-4e3e-8143-0036fab52bb4" providerId="ADAL" clId="{32B5050A-ABA8-4EA0-9C0D-B1DE74B16FAF}" dt="2022-05-08T06:58:57.969" v="496" actId="18131"/>
          <ac:picMkLst>
            <pc:docMk/>
            <pc:sldMk cId="1786193053" sldId="285"/>
            <ac:picMk id="56" creationId="{AC067883-55F3-EC30-B338-2A2E33F3C2F6}"/>
          </ac:picMkLst>
        </pc:picChg>
        <pc:picChg chg="add mod modCrop">
          <ac:chgData name="Caominh Le" userId="5e488150-e65d-4e3e-8143-0036fab52bb4" providerId="ADAL" clId="{32B5050A-ABA8-4EA0-9C0D-B1DE74B16FAF}" dt="2022-05-08T06:59:16.247" v="499" actId="732"/>
          <ac:picMkLst>
            <pc:docMk/>
            <pc:sldMk cId="1786193053" sldId="285"/>
            <ac:picMk id="58" creationId="{9DA48EEF-6285-7D6A-07FD-410C598BF223}"/>
          </ac:picMkLst>
        </pc:picChg>
        <pc:picChg chg="add mod">
          <ac:chgData name="Caominh Le" userId="5e488150-e65d-4e3e-8143-0036fab52bb4" providerId="ADAL" clId="{32B5050A-ABA8-4EA0-9C0D-B1DE74B16FAF}" dt="2022-05-08T06:59:22.169" v="500" actId="1076"/>
          <ac:picMkLst>
            <pc:docMk/>
            <pc:sldMk cId="1786193053" sldId="285"/>
            <ac:picMk id="59" creationId="{C85B7E45-EC4B-2E38-7303-C14ED5D9F82F}"/>
          </ac:picMkLst>
        </pc:picChg>
        <pc:picChg chg="add mod">
          <ac:chgData name="Caominh Le" userId="5e488150-e65d-4e3e-8143-0036fab52bb4" providerId="ADAL" clId="{32B5050A-ABA8-4EA0-9C0D-B1DE74B16FAF}" dt="2022-05-08T07:03:25.283" v="610" actId="688"/>
          <ac:picMkLst>
            <pc:docMk/>
            <pc:sldMk cId="1786193053" sldId="285"/>
            <ac:picMk id="60" creationId="{347F5B39-C7B5-DE49-4A64-A998BF630ACD}"/>
          </ac:picMkLst>
        </pc:picChg>
        <pc:cxnChg chg="mod">
          <ac:chgData name="Caominh Le" userId="5e488150-e65d-4e3e-8143-0036fab52bb4" providerId="ADAL" clId="{32B5050A-ABA8-4EA0-9C0D-B1DE74B16FAF}" dt="2022-05-08T07:02:31.661" v="596" actId="478"/>
          <ac:cxnSpMkLst>
            <pc:docMk/>
            <pc:sldMk cId="1786193053" sldId="285"/>
            <ac:cxnSpMk id="38" creationId="{5E88D422-BCBF-436B-AC66-5801EA84947B}"/>
          </ac:cxnSpMkLst>
        </pc:cxnChg>
        <pc:cxnChg chg="mod">
          <ac:chgData name="Caominh Le" userId="5e488150-e65d-4e3e-8143-0036fab52bb4" providerId="ADAL" clId="{32B5050A-ABA8-4EA0-9C0D-B1DE74B16FAF}" dt="2022-05-08T07:02:31.661" v="596" actId="478"/>
          <ac:cxnSpMkLst>
            <pc:docMk/>
            <pc:sldMk cId="1786193053" sldId="285"/>
            <ac:cxnSpMk id="42" creationId="{22C84608-5216-448A-98DA-A578728591BD}"/>
          </ac:cxnSpMkLst>
        </pc:cxnChg>
        <pc:cxnChg chg="mod">
          <ac:chgData name="Caominh Le" userId="5e488150-e65d-4e3e-8143-0036fab52bb4" providerId="ADAL" clId="{32B5050A-ABA8-4EA0-9C0D-B1DE74B16FAF}" dt="2022-05-08T07:02:31.661" v="596" actId="478"/>
          <ac:cxnSpMkLst>
            <pc:docMk/>
            <pc:sldMk cId="1786193053" sldId="285"/>
            <ac:cxnSpMk id="44" creationId="{5C787A18-ABD8-4EA6-A405-1A8CE59C484C}"/>
          </ac:cxnSpMkLst>
        </pc:cxnChg>
        <pc:cxnChg chg="mod">
          <ac:chgData name="Caominh Le" userId="5e488150-e65d-4e3e-8143-0036fab52bb4" providerId="ADAL" clId="{32B5050A-ABA8-4EA0-9C0D-B1DE74B16FAF}" dt="2022-05-08T07:02:31.661" v="596" actId="478"/>
          <ac:cxnSpMkLst>
            <pc:docMk/>
            <pc:sldMk cId="1786193053" sldId="285"/>
            <ac:cxnSpMk id="45" creationId="{81AAF8D8-0811-422B-8012-0DD4C7CBA5B9}"/>
          </ac:cxnSpMkLst>
        </pc:cxnChg>
        <pc:cxnChg chg="mod">
          <ac:chgData name="Caominh Le" userId="5e488150-e65d-4e3e-8143-0036fab52bb4" providerId="ADAL" clId="{32B5050A-ABA8-4EA0-9C0D-B1DE74B16FAF}" dt="2022-05-08T07:02:31.661" v="596" actId="478"/>
          <ac:cxnSpMkLst>
            <pc:docMk/>
            <pc:sldMk cId="1786193053" sldId="285"/>
            <ac:cxnSpMk id="47" creationId="{0B039680-273C-46A2-AE3D-B3B9BB917208}"/>
          </ac:cxnSpMkLst>
        </pc:cxnChg>
        <pc:cxnChg chg="mod">
          <ac:chgData name="Caominh Le" userId="5e488150-e65d-4e3e-8143-0036fab52bb4" providerId="ADAL" clId="{32B5050A-ABA8-4EA0-9C0D-B1DE74B16FAF}" dt="2022-05-08T07:02:31.661" v="596" actId="478"/>
          <ac:cxnSpMkLst>
            <pc:docMk/>
            <pc:sldMk cId="1786193053" sldId="285"/>
            <ac:cxnSpMk id="48" creationId="{2F426DC2-974C-4419-96EA-67736077E733}"/>
          </ac:cxnSpMkLst>
        </pc:cxnChg>
        <pc:cxnChg chg="mod">
          <ac:chgData name="Caominh Le" userId="5e488150-e65d-4e3e-8143-0036fab52bb4" providerId="ADAL" clId="{32B5050A-ABA8-4EA0-9C0D-B1DE74B16FAF}" dt="2022-05-08T07:02:31.661" v="596" actId="478"/>
          <ac:cxnSpMkLst>
            <pc:docMk/>
            <pc:sldMk cId="1786193053" sldId="285"/>
            <ac:cxnSpMk id="50" creationId="{FCB6EFB2-260F-4847-8B29-EF99C817CEF3}"/>
          </ac:cxnSpMkLst>
        </pc:cxnChg>
        <pc:cxnChg chg="mod">
          <ac:chgData name="Caominh Le" userId="5e488150-e65d-4e3e-8143-0036fab52bb4" providerId="ADAL" clId="{32B5050A-ABA8-4EA0-9C0D-B1DE74B16FAF}" dt="2022-05-08T07:02:31.661" v="596" actId="478"/>
          <ac:cxnSpMkLst>
            <pc:docMk/>
            <pc:sldMk cId="1786193053" sldId="285"/>
            <ac:cxnSpMk id="51" creationId="{2D5D8738-7262-456D-9F6F-6F71330CB059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67" creationId="{A1FA5122-8F31-E9F1-398B-C76AEF37C8A2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68" creationId="{9A42B272-87FA-4D14-9FE7-9CC41BD9E319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69" creationId="{B7FD6F21-D7E5-E195-32AA-66731B56354D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70" creationId="{CDB9543F-7236-44E4-4299-A9E21C096D9E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72" creationId="{9CA882CA-5951-6B97-2561-8EA2F099C2BF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73" creationId="{A6A699D8-2E35-5A83-19A4-EF978BE7290D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74" creationId="{B5D6C615-0DC1-5CB1-1697-F2E632098A62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75" creationId="{A1E91F5E-CB62-E3CA-456D-D53CAB1C9A8C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77" creationId="{7BBD0CBE-7E53-3A08-1E21-CF687C458F5D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78" creationId="{7CCC2AE8-AB21-70FB-8318-6BA13F9C3935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79" creationId="{8FF3E816-B320-0C80-7A0F-2FF5F27EAC9E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80" creationId="{31201F21-11A4-C1E7-5242-34FD5A632F97}"/>
          </ac:cxnSpMkLst>
        </pc:cxnChg>
        <pc:cxnChg chg="mod">
          <ac:chgData name="Caominh Le" userId="5e488150-e65d-4e3e-8143-0036fab52bb4" providerId="ADAL" clId="{32B5050A-ABA8-4EA0-9C0D-B1DE74B16FAF}" dt="2022-05-08T07:02:53.039" v="603"/>
          <ac:cxnSpMkLst>
            <pc:docMk/>
            <pc:sldMk cId="1786193053" sldId="285"/>
            <ac:cxnSpMk id="81" creationId="{D4D6AC9F-9BDD-117E-BF39-EB1ECE915714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88" creationId="{01D11251-12C0-97FF-033E-83C37967F0C0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89" creationId="{35AD2D99-A631-D83B-121E-0DA9BE370B2E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90" creationId="{64141C58-0460-FCF0-7C6B-5338EFF8A39C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91" creationId="{94BB5044-717C-C17A-F97B-49DE50FF8BBC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93" creationId="{9F707C8D-CDEC-BF94-CDF0-51AD64F5C00F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94" creationId="{C910DB9B-341C-31A5-6183-E4CF6B5AD08F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95" creationId="{CAD96FD8-F256-7818-5DDB-6BAB3D5A0C24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96" creationId="{F47FDF62-72EC-0CF0-68FA-1B9A9AAC023C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98" creationId="{1D511DEF-1029-DF6C-0BCA-3461E09A8135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99" creationId="{DC252E95-1490-4E20-84C3-A1F1867D1179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101" creationId="{4E2DAB3C-4708-1989-E7FE-22EDEE9D2622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102" creationId="{C30A5871-1B3F-3104-54C8-DB28EDDDFEFE}"/>
          </ac:cxnSpMkLst>
        </pc:cxnChg>
        <pc:cxnChg chg="mod">
          <ac:chgData name="Caominh Le" userId="5e488150-e65d-4e3e-8143-0036fab52bb4" providerId="ADAL" clId="{32B5050A-ABA8-4EA0-9C0D-B1DE74B16FAF}" dt="2022-05-08T07:03:03.398" v="608"/>
          <ac:cxnSpMkLst>
            <pc:docMk/>
            <pc:sldMk cId="1786193053" sldId="285"/>
            <ac:cxnSpMk id="103" creationId="{E1E46325-B556-0DEB-0B5E-517944912FFF}"/>
          </ac:cxnSpMkLst>
        </pc:cxnChg>
        <pc:cxnChg chg="mod">
          <ac:chgData name="Caominh Le" userId="5e488150-e65d-4e3e-8143-0036fab52bb4" providerId="ADAL" clId="{32B5050A-ABA8-4EA0-9C0D-B1DE74B16FAF}" dt="2022-05-08T07:05:21.010" v="614"/>
          <ac:cxnSpMkLst>
            <pc:docMk/>
            <pc:sldMk cId="1786193053" sldId="285"/>
            <ac:cxnSpMk id="105" creationId="{53F249CF-EAAB-3609-DF87-F3C4EB042463}"/>
          </ac:cxnSpMkLst>
        </pc:cxnChg>
        <pc:cxnChg chg="mod">
          <ac:chgData name="Caominh Le" userId="5e488150-e65d-4e3e-8143-0036fab52bb4" providerId="ADAL" clId="{32B5050A-ABA8-4EA0-9C0D-B1DE74B16FAF}" dt="2022-05-08T07:05:21.010" v="614"/>
          <ac:cxnSpMkLst>
            <pc:docMk/>
            <pc:sldMk cId="1786193053" sldId="285"/>
            <ac:cxnSpMk id="110" creationId="{7D9E4599-8CBE-64BC-553E-375FFD44A708}"/>
          </ac:cxnSpMkLst>
        </pc:cxnChg>
        <pc:cxnChg chg="mod">
          <ac:chgData name="Caominh Le" userId="5e488150-e65d-4e3e-8143-0036fab52bb4" providerId="ADAL" clId="{32B5050A-ABA8-4EA0-9C0D-B1DE74B16FAF}" dt="2022-05-08T07:05:21.010" v="614"/>
          <ac:cxnSpMkLst>
            <pc:docMk/>
            <pc:sldMk cId="1786193053" sldId="285"/>
            <ac:cxnSpMk id="111" creationId="{A137447D-FD07-76DD-791A-1972EB0BFDE5}"/>
          </ac:cxnSpMkLst>
        </pc:cxnChg>
        <pc:cxnChg chg="mod">
          <ac:chgData name="Caominh Le" userId="5e488150-e65d-4e3e-8143-0036fab52bb4" providerId="ADAL" clId="{32B5050A-ABA8-4EA0-9C0D-B1DE74B16FAF}" dt="2022-05-08T07:05:21.010" v="614"/>
          <ac:cxnSpMkLst>
            <pc:docMk/>
            <pc:sldMk cId="1786193053" sldId="285"/>
            <ac:cxnSpMk id="112" creationId="{C67B68FD-7429-D21B-A443-493F825FCAF9}"/>
          </ac:cxnSpMkLst>
        </pc:cxnChg>
        <pc:cxnChg chg="mod">
          <ac:chgData name="Caominh Le" userId="5e488150-e65d-4e3e-8143-0036fab52bb4" providerId="ADAL" clId="{32B5050A-ABA8-4EA0-9C0D-B1DE74B16FAF}" dt="2022-05-08T07:05:21.010" v="614"/>
          <ac:cxnSpMkLst>
            <pc:docMk/>
            <pc:sldMk cId="1786193053" sldId="285"/>
            <ac:cxnSpMk id="113" creationId="{5DFE45D4-55BD-EBD2-54F2-0CCDB983DBF4}"/>
          </ac:cxnSpMkLst>
        </pc:cxnChg>
        <pc:cxnChg chg="mod">
          <ac:chgData name="Caominh Le" userId="5e488150-e65d-4e3e-8143-0036fab52bb4" providerId="ADAL" clId="{32B5050A-ABA8-4EA0-9C0D-B1DE74B16FAF}" dt="2022-05-08T07:05:21.010" v="614"/>
          <ac:cxnSpMkLst>
            <pc:docMk/>
            <pc:sldMk cId="1786193053" sldId="285"/>
            <ac:cxnSpMk id="114" creationId="{B7C04D5E-4DE5-31A6-5236-721BA837A3C2}"/>
          </ac:cxnSpMkLst>
        </pc:cxnChg>
        <pc:cxnChg chg="mod">
          <ac:chgData name="Caominh Le" userId="5e488150-e65d-4e3e-8143-0036fab52bb4" providerId="ADAL" clId="{32B5050A-ABA8-4EA0-9C0D-B1DE74B16FAF}" dt="2022-05-08T07:54:09.071" v="1348"/>
          <ac:cxnSpMkLst>
            <pc:docMk/>
            <pc:sldMk cId="1786193053" sldId="285"/>
            <ac:cxnSpMk id="116" creationId="{02E51BF3-EB3E-386E-C05D-A257C40F1D7D}"/>
          </ac:cxnSpMkLst>
        </pc:cxnChg>
        <pc:cxnChg chg="mod">
          <ac:chgData name="Caominh Le" userId="5e488150-e65d-4e3e-8143-0036fab52bb4" providerId="ADAL" clId="{32B5050A-ABA8-4EA0-9C0D-B1DE74B16FAF}" dt="2022-05-08T07:54:09.071" v="1348"/>
          <ac:cxnSpMkLst>
            <pc:docMk/>
            <pc:sldMk cId="1786193053" sldId="285"/>
            <ac:cxnSpMk id="117" creationId="{FE0C6F8C-AE9A-B3CA-5900-D6F37DE688F5}"/>
          </ac:cxnSpMkLst>
        </pc:cxnChg>
        <pc:cxnChg chg="mod">
          <ac:chgData name="Caominh Le" userId="5e488150-e65d-4e3e-8143-0036fab52bb4" providerId="ADAL" clId="{32B5050A-ABA8-4EA0-9C0D-B1DE74B16FAF}" dt="2022-05-08T07:54:09.071" v="1348"/>
          <ac:cxnSpMkLst>
            <pc:docMk/>
            <pc:sldMk cId="1786193053" sldId="285"/>
            <ac:cxnSpMk id="118" creationId="{56E41120-16E1-4F88-67E5-054B2D086DB0}"/>
          </ac:cxnSpMkLst>
        </pc:cxnChg>
        <pc:cxnChg chg="mod">
          <ac:chgData name="Caominh Le" userId="5e488150-e65d-4e3e-8143-0036fab52bb4" providerId="ADAL" clId="{32B5050A-ABA8-4EA0-9C0D-B1DE74B16FAF}" dt="2022-05-08T07:54:09.071" v="1348"/>
          <ac:cxnSpMkLst>
            <pc:docMk/>
            <pc:sldMk cId="1786193053" sldId="285"/>
            <ac:cxnSpMk id="119" creationId="{8D553832-DD9C-3F14-F75D-1110A869BC89}"/>
          </ac:cxnSpMkLst>
        </pc:cxnChg>
        <pc:cxnChg chg="mod">
          <ac:chgData name="Caominh Le" userId="5e488150-e65d-4e3e-8143-0036fab52bb4" providerId="ADAL" clId="{32B5050A-ABA8-4EA0-9C0D-B1DE74B16FAF}" dt="2022-05-08T07:54:09.071" v="1348"/>
          <ac:cxnSpMkLst>
            <pc:docMk/>
            <pc:sldMk cId="1786193053" sldId="285"/>
            <ac:cxnSpMk id="120" creationId="{98360051-9F3F-5A8E-F205-C092BA2DDEB4}"/>
          </ac:cxnSpMkLst>
        </pc:cxnChg>
      </pc:sldChg>
      <pc:sldChg chg="addSp delSp modSp add del mod">
        <pc:chgData name="Caominh Le" userId="5e488150-e65d-4e3e-8143-0036fab52bb4" providerId="ADAL" clId="{32B5050A-ABA8-4EA0-9C0D-B1DE74B16FAF}" dt="2022-05-08T07:53:48.948" v="1341" actId="167"/>
        <pc:sldMkLst>
          <pc:docMk/>
          <pc:sldMk cId="1899843110" sldId="286"/>
        </pc:sldMkLst>
        <pc:spChg chg="mod">
          <ac:chgData name="Caominh Le" userId="5e488150-e65d-4e3e-8143-0036fab52bb4" providerId="ADAL" clId="{32B5050A-ABA8-4EA0-9C0D-B1DE74B16FAF}" dt="2022-05-08T06:54:46.767" v="445" actId="12789"/>
          <ac:spMkLst>
            <pc:docMk/>
            <pc:sldMk cId="1899843110" sldId="286"/>
            <ac:spMk id="34" creationId="{1429730D-79D8-4D4C-93D0-A680AB61019B}"/>
          </ac:spMkLst>
        </pc:spChg>
        <pc:spChg chg="mod">
          <ac:chgData name="Caominh Le" userId="5e488150-e65d-4e3e-8143-0036fab52bb4" providerId="ADAL" clId="{32B5050A-ABA8-4EA0-9C0D-B1DE74B16FAF}" dt="2022-05-08T07:02:41.591" v="598"/>
          <ac:spMkLst>
            <pc:docMk/>
            <pc:sldMk cId="1899843110" sldId="286"/>
            <ac:spMk id="52" creationId="{C444CEDF-9778-C424-B469-3EEE249A8A86}"/>
          </ac:spMkLst>
        </pc:spChg>
        <pc:spChg chg="mod">
          <ac:chgData name="Caominh Le" userId="5e488150-e65d-4e3e-8143-0036fab52bb4" providerId="ADAL" clId="{32B5050A-ABA8-4EA0-9C0D-B1DE74B16FAF}" dt="2022-05-08T07:02:41.591" v="598"/>
          <ac:spMkLst>
            <pc:docMk/>
            <pc:sldMk cId="1899843110" sldId="286"/>
            <ac:spMk id="53" creationId="{EADEE095-6366-8A38-6F0E-E6278DFDB47B}"/>
          </ac:spMkLst>
        </pc:spChg>
        <pc:spChg chg="mod">
          <ac:chgData name="Caominh Le" userId="5e488150-e65d-4e3e-8143-0036fab52bb4" providerId="ADAL" clId="{32B5050A-ABA8-4EA0-9C0D-B1DE74B16FAF}" dt="2022-05-08T07:02:41.591" v="598"/>
          <ac:spMkLst>
            <pc:docMk/>
            <pc:sldMk cId="1899843110" sldId="286"/>
            <ac:spMk id="54" creationId="{0E3DC173-3CF4-0DB5-952F-E860195A147A}"/>
          </ac:spMkLst>
        </pc:spChg>
        <pc:spChg chg="mod">
          <ac:chgData name="Caominh Le" userId="5e488150-e65d-4e3e-8143-0036fab52bb4" providerId="ADAL" clId="{32B5050A-ABA8-4EA0-9C0D-B1DE74B16FAF}" dt="2022-05-08T07:02:41.591" v="598"/>
          <ac:spMkLst>
            <pc:docMk/>
            <pc:sldMk cId="1899843110" sldId="286"/>
            <ac:spMk id="55" creationId="{A375488B-99D9-AC0C-B83E-F5209632312B}"/>
          </ac:spMkLst>
        </pc:spChg>
        <pc:spChg chg="mod">
          <ac:chgData name="Caominh Le" userId="5e488150-e65d-4e3e-8143-0036fab52bb4" providerId="ADAL" clId="{32B5050A-ABA8-4EA0-9C0D-B1DE74B16FAF}" dt="2022-05-08T07:02:41.591" v="598"/>
          <ac:spMkLst>
            <pc:docMk/>
            <pc:sldMk cId="1899843110" sldId="286"/>
            <ac:spMk id="56" creationId="{44E51604-AFAB-8C88-B84B-78D1AF59D37B}"/>
          </ac:spMkLst>
        </pc:spChg>
        <pc:spChg chg="mod">
          <ac:chgData name="Caominh Le" userId="5e488150-e65d-4e3e-8143-0036fab52bb4" providerId="ADAL" clId="{32B5050A-ABA8-4EA0-9C0D-B1DE74B16FAF}" dt="2022-05-08T07:02:41.591" v="598"/>
          <ac:spMkLst>
            <pc:docMk/>
            <pc:sldMk cId="1899843110" sldId="286"/>
            <ac:spMk id="62" creationId="{42449B76-87B1-4684-3C38-F045FD92ACB6}"/>
          </ac:spMkLst>
        </pc:spChg>
        <pc:grpChg chg="del">
          <ac:chgData name="Caominh Le" userId="5e488150-e65d-4e3e-8143-0036fab52bb4" providerId="ADAL" clId="{32B5050A-ABA8-4EA0-9C0D-B1DE74B16FAF}" dt="2022-05-08T07:02:09.107" v="586" actId="21"/>
          <ac:grpSpMkLst>
            <pc:docMk/>
            <pc:sldMk cId="1899843110" sldId="286"/>
            <ac:grpSpMk id="21" creationId="{1820D0F3-1820-44E3-BC48-8890C34C0133}"/>
          </ac:grpSpMkLst>
        </pc:grpChg>
        <pc:grpChg chg="del topLvl">
          <ac:chgData name="Caominh Le" userId="5e488150-e65d-4e3e-8143-0036fab52bb4" providerId="ADAL" clId="{32B5050A-ABA8-4EA0-9C0D-B1DE74B16FAF}" dt="2022-05-08T07:02:10.288" v="587" actId="478"/>
          <ac:grpSpMkLst>
            <pc:docMk/>
            <pc:sldMk cId="1899843110" sldId="286"/>
            <ac:grpSpMk id="26" creationId="{90D64171-3DF2-485E-A090-817E61F44D4C}"/>
          </ac:grpSpMkLst>
        </pc:grpChg>
        <pc:grpChg chg="add mod ord">
          <ac:chgData name="Caominh Le" userId="5e488150-e65d-4e3e-8143-0036fab52bb4" providerId="ADAL" clId="{32B5050A-ABA8-4EA0-9C0D-B1DE74B16FAF}" dt="2022-05-08T07:02:44.471" v="599" actId="167"/>
          <ac:grpSpMkLst>
            <pc:docMk/>
            <pc:sldMk cId="1899843110" sldId="286"/>
            <ac:grpSpMk id="49" creationId="{314C90E7-025C-2014-CE9E-7C07F3F7A003}"/>
          </ac:grpSpMkLst>
        </pc:grpChg>
        <pc:grpChg chg="del">
          <ac:chgData name="Caominh Le" userId="5e488150-e65d-4e3e-8143-0036fab52bb4" providerId="ADAL" clId="{32B5050A-ABA8-4EA0-9C0D-B1DE74B16FAF}" dt="2022-05-08T07:02:13.061" v="589" actId="478"/>
          <ac:grpSpMkLst>
            <pc:docMk/>
            <pc:sldMk cId="1899843110" sldId="286"/>
            <ac:grpSpMk id="57" creationId="{D1317F69-84A8-4E0D-820B-D42949DCB9A3}"/>
          </ac:grpSpMkLst>
        </pc:grpChg>
        <pc:grpChg chg="add del mod ord">
          <ac:chgData name="Caominh Le" userId="5e488150-e65d-4e3e-8143-0036fab52bb4" providerId="ADAL" clId="{32B5050A-ABA8-4EA0-9C0D-B1DE74B16FAF}" dt="2022-05-08T07:53:43.322" v="1339" actId="478"/>
          <ac:grpSpMkLst>
            <pc:docMk/>
            <pc:sldMk cId="1899843110" sldId="286"/>
            <ac:grpSpMk id="67" creationId="{51F3B61E-9B95-25D0-181F-4B3D0E74F0DC}"/>
          </ac:grpSpMkLst>
        </pc:grpChg>
        <pc:grpChg chg="add mod ord">
          <ac:chgData name="Caominh Le" userId="5e488150-e65d-4e3e-8143-0036fab52bb4" providerId="ADAL" clId="{32B5050A-ABA8-4EA0-9C0D-B1DE74B16FAF}" dt="2022-05-08T07:53:48.948" v="1341" actId="167"/>
          <ac:grpSpMkLst>
            <pc:docMk/>
            <pc:sldMk cId="1899843110" sldId="286"/>
            <ac:grpSpMk id="73" creationId="{EE5B757F-8585-0A27-BBD9-970F747CD097}"/>
          </ac:grpSpMkLst>
        </pc:grpChg>
        <pc:picChg chg="del">
          <ac:chgData name="Caominh Le" userId="5e488150-e65d-4e3e-8143-0036fab52bb4" providerId="ADAL" clId="{32B5050A-ABA8-4EA0-9C0D-B1DE74B16FAF}" dt="2022-05-08T06:54:49.711" v="446" actId="478"/>
          <ac:picMkLst>
            <pc:docMk/>
            <pc:sldMk cId="1899843110" sldId="286"/>
            <ac:picMk id="11" creationId="{1BEB2AC9-0313-438F-9C3E-D6A92E49B092}"/>
          </ac:picMkLst>
        </pc:picChg>
        <pc:picChg chg="del mod topLvl modCrop">
          <ac:chgData name="Caominh Le" userId="5e488150-e65d-4e3e-8143-0036fab52bb4" providerId="ADAL" clId="{32B5050A-ABA8-4EA0-9C0D-B1DE74B16FAF}" dt="2022-05-08T07:02:09.107" v="586" actId="21"/>
          <ac:picMkLst>
            <pc:docMk/>
            <pc:sldMk cId="1899843110" sldId="286"/>
            <ac:picMk id="28" creationId="{EAD9B7B2-EF44-4AD9-9355-018A7B226F9D}"/>
          </ac:picMkLst>
        </pc:picChg>
        <pc:picChg chg="add mod">
          <ac:chgData name="Caominh Le" userId="5e488150-e65d-4e3e-8143-0036fab52bb4" providerId="ADAL" clId="{32B5050A-ABA8-4EA0-9C0D-B1DE74B16FAF}" dt="2022-05-08T06:54:50.032" v="447"/>
          <ac:picMkLst>
            <pc:docMk/>
            <pc:sldMk cId="1899843110" sldId="286"/>
            <ac:picMk id="41" creationId="{ADF920DC-C163-A4C1-ADB9-E51E35C7028B}"/>
          </ac:picMkLst>
        </pc:picChg>
        <pc:picChg chg="add mod">
          <ac:chgData name="Caominh Le" userId="5e488150-e65d-4e3e-8143-0036fab52bb4" providerId="ADAL" clId="{32B5050A-ABA8-4EA0-9C0D-B1DE74B16FAF}" dt="2022-05-08T07:02:10.841" v="588"/>
          <ac:picMkLst>
            <pc:docMk/>
            <pc:sldMk cId="1899843110" sldId="286"/>
            <ac:picMk id="43" creationId="{90566374-49CA-A127-506F-2AFDB9E62C76}"/>
          </ac:picMkLst>
        </pc:picChg>
        <pc:cxnChg chg="mod">
          <ac:chgData name="Caominh Le" userId="5e488150-e65d-4e3e-8143-0036fab52bb4" providerId="ADAL" clId="{32B5050A-ABA8-4EA0-9C0D-B1DE74B16FAF}" dt="2022-05-08T07:02:10.288" v="587" actId="478"/>
          <ac:cxnSpMkLst>
            <pc:docMk/>
            <pc:sldMk cId="1899843110" sldId="286"/>
            <ac:cxnSpMk id="38" creationId="{5E88D422-BCBF-436B-AC66-5801EA84947B}"/>
          </ac:cxnSpMkLst>
        </pc:cxnChg>
        <pc:cxnChg chg="mod">
          <ac:chgData name="Caominh Le" userId="5e488150-e65d-4e3e-8143-0036fab52bb4" providerId="ADAL" clId="{32B5050A-ABA8-4EA0-9C0D-B1DE74B16FAF}" dt="2022-05-08T07:02:10.288" v="587" actId="478"/>
          <ac:cxnSpMkLst>
            <pc:docMk/>
            <pc:sldMk cId="1899843110" sldId="286"/>
            <ac:cxnSpMk id="42" creationId="{22C84608-5216-448A-98DA-A578728591BD}"/>
          </ac:cxnSpMkLst>
        </pc:cxnChg>
        <pc:cxnChg chg="mod">
          <ac:chgData name="Caominh Le" userId="5e488150-e65d-4e3e-8143-0036fab52bb4" providerId="ADAL" clId="{32B5050A-ABA8-4EA0-9C0D-B1DE74B16FAF}" dt="2022-05-08T07:02:10.288" v="587" actId="478"/>
          <ac:cxnSpMkLst>
            <pc:docMk/>
            <pc:sldMk cId="1899843110" sldId="286"/>
            <ac:cxnSpMk id="44" creationId="{5C787A18-ABD8-4EA6-A405-1A8CE59C484C}"/>
          </ac:cxnSpMkLst>
        </pc:cxnChg>
        <pc:cxnChg chg="mod">
          <ac:chgData name="Caominh Le" userId="5e488150-e65d-4e3e-8143-0036fab52bb4" providerId="ADAL" clId="{32B5050A-ABA8-4EA0-9C0D-B1DE74B16FAF}" dt="2022-05-08T07:02:10.288" v="587" actId="478"/>
          <ac:cxnSpMkLst>
            <pc:docMk/>
            <pc:sldMk cId="1899843110" sldId="286"/>
            <ac:cxnSpMk id="45" creationId="{81AAF8D8-0811-422B-8012-0DD4C7CBA5B9}"/>
          </ac:cxnSpMkLst>
        </pc:cxnChg>
        <pc:cxnChg chg="mod">
          <ac:chgData name="Caominh Le" userId="5e488150-e65d-4e3e-8143-0036fab52bb4" providerId="ADAL" clId="{32B5050A-ABA8-4EA0-9C0D-B1DE74B16FAF}" dt="2022-05-08T07:02:10.288" v="587" actId="478"/>
          <ac:cxnSpMkLst>
            <pc:docMk/>
            <pc:sldMk cId="1899843110" sldId="286"/>
            <ac:cxnSpMk id="47" creationId="{0B039680-273C-46A2-AE3D-B3B9BB917208}"/>
          </ac:cxnSpMkLst>
        </pc:cxnChg>
        <pc:cxnChg chg="mod">
          <ac:chgData name="Caominh Le" userId="5e488150-e65d-4e3e-8143-0036fab52bb4" providerId="ADAL" clId="{32B5050A-ABA8-4EA0-9C0D-B1DE74B16FAF}" dt="2022-05-08T07:02:10.288" v="587" actId="478"/>
          <ac:cxnSpMkLst>
            <pc:docMk/>
            <pc:sldMk cId="1899843110" sldId="286"/>
            <ac:cxnSpMk id="48" creationId="{2F426DC2-974C-4419-96EA-67736077E733}"/>
          </ac:cxnSpMkLst>
        </pc:cxnChg>
        <pc:cxnChg chg="mod">
          <ac:chgData name="Caominh Le" userId="5e488150-e65d-4e3e-8143-0036fab52bb4" providerId="ADAL" clId="{32B5050A-ABA8-4EA0-9C0D-B1DE74B16FAF}" dt="2022-05-08T07:02:10.288" v="587" actId="478"/>
          <ac:cxnSpMkLst>
            <pc:docMk/>
            <pc:sldMk cId="1899843110" sldId="286"/>
            <ac:cxnSpMk id="50" creationId="{FCB6EFB2-260F-4847-8B29-EF99C817CEF3}"/>
          </ac:cxnSpMkLst>
        </pc:cxnChg>
        <pc:cxnChg chg="mod">
          <ac:chgData name="Caominh Le" userId="5e488150-e65d-4e3e-8143-0036fab52bb4" providerId="ADAL" clId="{32B5050A-ABA8-4EA0-9C0D-B1DE74B16FAF}" dt="2022-05-08T07:02:10.288" v="587" actId="478"/>
          <ac:cxnSpMkLst>
            <pc:docMk/>
            <pc:sldMk cId="1899843110" sldId="286"/>
            <ac:cxnSpMk id="51" creationId="{2D5D8738-7262-456D-9F6F-6F71330CB059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58" creationId="{03A7062C-9D45-0746-B27E-DA7481025DEB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59" creationId="{77EEDDDF-E197-88D7-A315-FE3F86F48195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60" creationId="{1A9DFA72-758B-92B7-23AB-A83F4A2A30EF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61" creationId="{626E584E-E675-D9D4-9078-FB0CD72C4407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63" creationId="{3C6E81C4-D0BD-5036-0E38-ADA5409B028F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64" creationId="{2A284996-64F0-5F4C-D6F5-8048AE68F552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65" creationId="{71A25D0E-5E5F-4129-E714-FE44ACBFCBD6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66" creationId="{89387FA7-C573-A940-F434-F0409588C506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68" creationId="{54B253C0-2607-BB0B-E5F1-9611B6B6F032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69" creationId="{2F03007F-31FF-876B-FF69-02D82AFD161C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70" creationId="{A4654F1A-A291-FDCC-B2DC-CB9A7B1A1FF0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71" creationId="{A434BB22-4A6A-3B3E-81DB-2328E09AF91A}"/>
          </ac:cxnSpMkLst>
        </pc:cxnChg>
        <pc:cxnChg chg="mod">
          <ac:chgData name="Caominh Le" userId="5e488150-e65d-4e3e-8143-0036fab52bb4" providerId="ADAL" clId="{32B5050A-ABA8-4EA0-9C0D-B1DE74B16FAF}" dt="2022-05-08T07:02:41.591" v="598"/>
          <ac:cxnSpMkLst>
            <pc:docMk/>
            <pc:sldMk cId="1899843110" sldId="286"/>
            <ac:cxnSpMk id="72" creationId="{5B0EFE62-E28F-1F25-6FB2-1C56D3FC0AB6}"/>
          </ac:cxnSpMkLst>
        </pc:cxnChg>
        <pc:cxnChg chg="mod">
          <ac:chgData name="Caominh Le" userId="5e488150-e65d-4e3e-8143-0036fab52bb4" providerId="ADAL" clId="{32B5050A-ABA8-4EA0-9C0D-B1DE74B16FAF}" dt="2022-05-08T07:53:43.802" v="1340"/>
          <ac:cxnSpMkLst>
            <pc:docMk/>
            <pc:sldMk cId="1899843110" sldId="286"/>
            <ac:cxnSpMk id="74" creationId="{BB016F5D-8E9D-B487-BE18-35A824F01C2B}"/>
          </ac:cxnSpMkLst>
        </pc:cxnChg>
        <pc:cxnChg chg="mod">
          <ac:chgData name="Caominh Le" userId="5e488150-e65d-4e3e-8143-0036fab52bb4" providerId="ADAL" clId="{32B5050A-ABA8-4EA0-9C0D-B1DE74B16FAF}" dt="2022-05-08T07:53:43.802" v="1340"/>
          <ac:cxnSpMkLst>
            <pc:docMk/>
            <pc:sldMk cId="1899843110" sldId="286"/>
            <ac:cxnSpMk id="75" creationId="{1DFF6D62-B074-DE58-8807-38438F1278AB}"/>
          </ac:cxnSpMkLst>
        </pc:cxnChg>
        <pc:cxnChg chg="mod">
          <ac:chgData name="Caominh Le" userId="5e488150-e65d-4e3e-8143-0036fab52bb4" providerId="ADAL" clId="{32B5050A-ABA8-4EA0-9C0D-B1DE74B16FAF}" dt="2022-05-08T07:53:43.802" v="1340"/>
          <ac:cxnSpMkLst>
            <pc:docMk/>
            <pc:sldMk cId="1899843110" sldId="286"/>
            <ac:cxnSpMk id="76" creationId="{E78436EB-AFB5-6271-0AA5-8F4B742EE58F}"/>
          </ac:cxnSpMkLst>
        </pc:cxnChg>
        <pc:cxnChg chg="mod">
          <ac:chgData name="Caominh Le" userId="5e488150-e65d-4e3e-8143-0036fab52bb4" providerId="ADAL" clId="{32B5050A-ABA8-4EA0-9C0D-B1DE74B16FAF}" dt="2022-05-08T07:53:43.802" v="1340"/>
          <ac:cxnSpMkLst>
            <pc:docMk/>
            <pc:sldMk cId="1899843110" sldId="286"/>
            <ac:cxnSpMk id="77" creationId="{F513B8AB-355E-D08B-487F-1E354AC64F24}"/>
          </ac:cxnSpMkLst>
        </pc:cxnChg>
        <pc:cxnChg chg="mod">
          <ac:chgData name="Caominh Le" userId="5e488150-e65d-4e3e-8143-0036fab52bb4" providerId="ADAL" clId="{32B5050A-ABA8-4EA0-9C0D-B1DE74B16FAF}" dt="2022-05-08T07:53:43.802" v="1340"/>
          <ac:cxnSpMkLst>
            <pc:docMk/>
            <pc:sldMk cId="1899843110" sldId="286"/>
            <ac:cxnSpMk id="78" creationId="{AEB71B3E-758B-72AE-BE40-853047812EF3}"/>
          </ac:cxnSpMkLst>
        </pc:cxnChg>
      </pc:sldChg>
      <pc:sldChg chg="delSp modSp del modNotes">
        <pc:chgData name="Caominh Le" userId="5e488150-e65d-4e3e-8143-0036fab52bb4" providerId="ADAL" clId="{32B5050A-ABA8-4EA0-9C0D-B1DE74B16FAF}" dt="2022-05-08T08:52:57.689" v="2159" actId="47"/>
        <pc:sldMkLst>
          <pc:docMk/>
          <pc:sldMk cId="2617619998" sldId="287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2617619998" sldId="287"/>
            <ac:spMk id="2" creationId="{F74E2F75-B9B7-0257-AC07-04A738F3FFD6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2617619998" sldId="287"/>
            <ac:grpSpMk id="12" creationId="{435F0DF7-2957-4706-AF7C-CEAEFCBB97FC}"/>
          </ac:grpSpMkLst>
        </pc:gr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2617619998" sldId="287"/>
            <ac:grpSpMk id="14" creationId="{8F222035-D166-4763-A535-A1FBD1C7BB0E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617619998" sldId="287"/>
            <ac:picMk id="13" creationId="{1C0F0B4E-7B66-4BF5-91B6-0934F8B6A2C7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617619998" sldId="287"/>
            <ac:picMk id="15" creationId="{E6ADD249-03D0-4F3F-A902-70496C235F91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617619998" sldId="287"/>
            <ac:picMk id="16" creationId="{C6911A15-0D74-4A45-883A-F3D76A1DD79D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617619998" sldId="287"/>
            <ac:picMk id="17" creationId="{EE7CD933-AB51-4826-8481-40D574FCCE3E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617619998" sldId="287"/>
            <ac:picMk id="22" creationId="{621B739A-00B4-41F9-934B-B693C31ABF4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2617619998" sldId="287"/>
            <ac:picMk id="23" creationId="{EF3E0C3E-4EFA-449D-B414-9D1F46EB292A}"/>
          </ac:picMkLst>
        </pc:picChg>
      </pc:sldChg>
      <pc:sldChg chg="addSp delSp modSp mod ord">
        <pc:chgData name="Caominh Le" userId="5e488150-e65d-4e3e-8143-0036fab52bb4" providerId="ADAL" clId="{32B5050A-ABA8-4EA0-9C0D-B1DE74B16FAF}" dt="2022-05-08T08:31:56.865" v="1650"/>
        <pc:sldMkLst>
          <pc:docMk/>
          <pc:sldMk cId="3532612647" sldId="288"/>
        </pc:sldMkLst>
        <pc:spChg chg="del mod topLvl">
          <ac:chgData name="Caominh Le" userId="5e488150-e65d-4e3e-8143-0036fab52bb4" providerId="ADAL" clId="{32B5050A-ABA8-4EA0-9C0D-B1DE74B16FAF}" dt="2022-05-08T07:56:53.957" v="1422" actId="478"/>
          <ac:spMkLst>
            <pc:docMk/>
            <pc:sldMk cId="3532612647" sldId="288"/>
            <ac:spMk id="3" creationId="{A869CB46-AA95-498E-967C-4899F2ADF54C}"/>
          </ac:spMkLst>
        </pc:spChg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3532612647" sldId="288"/>
            <ac:spMk id="5" creationId="{A432A18D-5875-25DC-4514-1B99E53441D8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8" creationId="{47235CAF-D892-48B5-A5A2-C5ABC687A584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18" creationId="{CD62D70F-CF51-4C26-A798-A3D1F4C9BE02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20" creationId="{2D99B5FE-660D-4DA7-B373-730772B016D8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46" creationId="{DA73D66A-8DBF-4613-9BEF-028C49103D58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48" creationId="{08EF92DC-541A-4C56-82A8-E31BE0836101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49" creationId="{9E6F5FA5-24BC-4671-8072-39CF537EB67D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51" creationId="{3AE91232-2F46-4D8B-A089-361444224096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52" creationId="{AEDB012E-AC37-43AC-A91F-B4F0CB7B7657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53" creationId="{DE8AB59B-93BA-44C8-9015-921AAF80B740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60" creationId="{5A4FB2AE-6E62-4501-915B-93D01346586B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61" creationId="{14434579-7102-452B-A54B-ED3A188E372C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62" creationId="{D81AD005-7608-4BBC-973D-4F271166C437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63" creationId="{15DF5341-6713-444D-9EC1-290E49F6CCCC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64" creationId="{A302E9CC-AA10-4C86-967D-5204CEC1A26A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65" creationId="{18F049B4-4141-400D-A72E-174FB40EF5A1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66" creationId="{420E533C-CBE4-4F1C-B673-A10EF7FB427A}"/>
          </ac:spMkLst>
        </pc:spChg>
        <pc:spChg chg="mod">
          <ac:chgData name="Caominh Le" userId="5e488150-e65d-4e3e-8143-0036fab52bb4" providerId="ADAL" clId="{32B5050A-ABA8-4EA0-9C0D-B1DE74B16FAF}" dt="2022-05-08T08:24:02.911" v="1528" actId="1076"/>
          <ac:spMkLst>
            <pc:docMk/>
            <pc:sldMk cId="3532612647" sldId="288"/>
            <ac:spMk id="69" creationId="{BE232420-382D-4712-B49E-3D89F4F5093A}"/>
          </ac:spMkLst>
        </pc:spChg>
        <pc:grpChg chg="mod topLvl">
          <ac:chgData name="Caominh Le" userId="5e488150-e65d-4e3e-8143-0036fab52bb4" providerId="ADAL" clId="{32B5050A-ABA8-4EA0-9C0D-B1DE74B16FAF}" dt="2022-05-08T08:24:02.911" v="1528" actId="1076"/>
          <ac:grpSpMkLst>
            <pc:docMk/>
            <pc:sldMk cId="3532612647" sldId="288"/>
            <ac:grpSpMk id="2" creationId="{0AA3F22D-8ADD-43F5-BA16-9C8A1A2C2B6F}"/>
          </ac:grpSpMkLst>
        </pc:grpChg>
        <pc:grpChg chg="del mod">
          <ac:chgData name="Caominh Le" userId="5e488150-e65d-4e3e-8143-0036fab52bb4" providerId="ADAL" clId="{32B5050A-ABA8-4EA0-9C0D-B1DE74B16FAF}" dt="2022-05-08T07:56:53.957" v="1422" actId="478"/>
          <ac:grpSpMkLst>
            <pc:docMk/>
            <pc:sldMk cId="3532612647" sldId="288"/>
            <ac:grpSpMk id="4" creationId="{88C57267-9507-4439-9247-747EB5DD7CC5}"/>
          </ac:grpSpMkLst>
        </pc:grpChg>
        <pc:picChg chg="add mod">
          <ac:chgData name="Caominh Le" userId="5e488150-e65d-4e3e-8143-0036fab52bb4" providerId="ADAL" clId="{32B5050A-ABA8-4EA0-9C0D-B1DE74B16FAF}" dt="2022-05-08T08:24:02.911" v="1528" actId="1076"/>
          <ac:picMkLst>
            <pc:docMk/>
            <pc:sldMk cId="3532612647" sldId="288"/>
            <ac:picMk id="24" creationId="{6D015B24-B57C-6759-5DB0-6C3DD3186394}"/>
          </ac:picMkLst>
        </pc:picChg>
        <pc:picChg chg="add del mod">
          <ac:chgData name="Caominh Le" userId="5e488150-e65d-4e3e-8143-0036fab52bb4" providerId="ADAL" clId="{32B5050A-ABA8-4EA0-9C0D-B1DE74B16FAF}" dt="2022-05-08T07:59:23.076" v="1428"/>
          <ac:picMkLst>
            <pc:docMk/>
            <pc:sldMk cId="3532612647" sldId="288"/>
            <ac:picMk id="25" creationId="{D5951D16-553F-AB6D-EF2F-AB836C581043}"/>
          </ac:picMkLst>
        </pc:picChg>
        <pc:picChg chg="mod">
          <ac:chgData name="Caominh Le" userId="5e488150-e65d-4e3e-8143-0036fab52bb4" providerId="ADAL" clId="{32B5050A-ABA8-4EA0-9C0D-B1DE74B16FAF}" dt="2022-05-08T08:24:02.911" v="1528" actId="1076"/>
          <ac:picMkLst>
            <pc:docMk/>
            <pc:sldMk cId="3532612647" sldId="288"/>
            <ac:picMk id="1028" creationId="{EBC61842-3203-42F3-B870-4A6D3354B2A7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29:14.419" v="1576" actId="47"/>
        <pc:sldMkLst>
          <pc:docMk/>
          <pc:sldMk cId="3303898566" sldId="289"/>
        </pc:sldMkLst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3303898566" sldId="289"/>
            <ac:spMk id="2" creationId="{4FDAD8C7-F066-443C-A12F-E0A47EE3ADDB}"/>
          </ac:spMkLst>
        </pc:spChg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3303898566" sldId="289"/>
            <ac:spMk id="4" creationId="{1FC8EC6C-97BC-0BA1-4078-C6529B5EA455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303898566" sldId="289"/>
            <ac:grpSpMk id="3" creationId="{5A5C53A8-21AF-443F-93B9-6A1E10D4847D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03898566" sldId="289"/>
            <ac:picMk id="7" creationId="{A9923AF3-1843-4472-AAD2-AD021A8B3E38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03898566" sldId="289"/>
            <ac:picMk id="8" creationId="{3BAA1B83-0AB8-4C5A-9B35-0D31619B95BE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03898566" sldId="289"/>
            <ac:picMk id="20" creationId="{B9FF7335-0DE1-4376-BAFD-BE4A82B42BA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03898566" sldId="289"/>
            <ac:picMk id="24" creationId="{A3A96350-1067-4D48-A870-A9A94BA5DBE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03898566" sldId="289"/>
            <ac:picMk id="26" creationId="{5BF3651A-27D9-4F98-B00B-09B8510B9ED4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303898566" sldId="289"/>
            <ac:picMk id="27" creationId="{CD162EA7-84A5-46DE-89B5-72AE5C73042E}"/>
          </ac:picMkLst>
        </pc:picChg>
      </pc:sldChg>
      <pc:sldChg chg="delSp modSp del modNotes">
        <pc:chgData name="Caominh Le" userId="5e488150-e65d-4e3e-8143-0036fab52bb4" providerId="ADAL" clId="{32B5050A-ABA8-4EA0-9C0D-B1DE74B16FAF}" dt="2022-05-08T08:29:07.441" v="1575" actId="47"/>
        <pc:sldMkLst>
          <pc:docMk/>
          <pc:sldMk cId="3265304004" sldId="290"/>
        </pc:sldMkLst>
        <pc:spChg chg="del">
          <ac:chgData name="Caominh Le" userId="5e488150-e65d-4e3e-8143-0036fab52bb4" providerId="ADAL" clId="{32B5050A-ABA8-4EA0-9C0D-B1DE74B16FAF}" dt="2022-05-08T04:50:51.037" v="2"/>
          <ac:spMkLst>
            <pc:docMk/>
            <pc:sldMk cId="3265304004" sldId="290"/>
            <ac:spMk id="2" creationId="{988D7C8C-E0AF-9F78-5793-521DF7FA281C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3265304004" sldId="290"/>
            <ac:spMk id="15" creationId="{501175C5-6948-415C-8F40-CA56A2CEBD59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3265304004" sldId="290"/>
            <ac:spMk id="39" creationId="{76A234E8-D2BD-4439-A943-8052190948A3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3265304004" sldId="290"/>
            <ac:spMk id="46" creationId="{CA45E7EC-F6BB-47DF-8108-61AB4D84C309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k cId="3265304004" sldId="290"/>
            <ac:spMk id="59" creationId="{7156DCFB-038B-488B-AF1B-3236D81B4244}"/>
          </ac:spMkLst>
        </pc:spChg>
        <pc:grpChg chg="mod">
          <ac:chgData name="Caominh Le" userId="5e488150-e65d-4e3e-8143-0036fab52bb4" providerId="ADAL" clId="{32B5050A-ABA8-4EA0-9C0D-B1DE74B16FAF}" dt="2022-05-08T06:13:58.951" v="9"/>
          <ac:grpSpMkLst>
            <pc:docMk/>
            <pc:sldMk cId="3265304004" sldId="290"/>
            <ac:grpSpMk id="40" creationId="{8F23AF73-DDF8-45A0-9A55-A5E6DA1A2F24}"/>
          </ac:grpSpMkLst>
        </pc:grp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3" creationId="{57DD4BA9-4C93-46F7-9E9F-AD5B1790CC87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5" creationId="{8D64710D-8BFE-4BF8-A1C8-D6553C9198D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7" creationId="{C9461DCB-3933-4602-9F05-3893FEF2CFDE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9" creationId="{8FFCBD27-375F-45F8-9859-93BC5BC917C6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11" creationId="{7E931EA0-B33C-4910-ACE1-F63C145770A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13" creationId="{860E30D3-8ED7-4F2F-A173-F48D9E4266B9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18" creationId="{71A82F0E-A891-4657-876B-DE3DCFC72D0B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20" creationId="{9226613A-26FA-46C0-B88A-4881FE3122A3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22" creationId="{E35DE2D6-E847-43FE-A815-1D0E498B970C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24" creationId="{B52690AF-2370-4ABC-BB6F-C0BD2DB315B0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26" creationId="{C366226B-AC45-4289-811A-1C183C0A2BD7}"/>
          </ac:picMkLst>
        </pc:picChg>
        <pc:picChg chg="mod">
          <ac:chgData name="Caominh Le" userId="5e488150-e65d-4e3e-8143-0036fab52bb4" providerId="ADAL" clId="{32B5050A-ABA8-4EA0-9C0D-B1DE74B16FAF}" dt="2022-05-08T06:13:58.951" v="9"/>
          <ac:picMkLst>
            <pc:docMk/>
            <pc:sldMk cId="3265304004" sldId="290"/>
            <ac:picMk id="34" creationId="{8C598BC4-452E-4DF1-9923-62A1189D11CF}"/>
          </ac:picMkLst>
        </pc:picChg>
      </pc:sldChg>
      <pc:sldChg chg="addSp delSp modSp add del mod">
        <pc:chgData name="Caominh Le" userId="5e488150-e65d-4e3e-8143-0036fab52bb4" providerId="ADAL" clId="{32B5050A-ABA8-4EA0-9C0D-B1DE74B16FAF}" dt="2022-05-08T06:49:00.380" v="365" actId="1076"/>
        <pc:sldMkLst>
          <pc:docMk/>
          <pc:sldMk cId="2104598262" sldId="291"/>
        </pc:sldMkLst>
        <pc:spChg chg="mod">
          <ac:chgData name="Caominh Le" userId="5e488150-e65d-4e3e-8143-0036fab52bb4" providerId="ADAL" clId="{32B5050A-ABA8-4EA0-9C0D-B1DE74B16FAF}" dt="2022-05-08T06:29:56.378" v="210" actId="12789"/>
          <ac:spMkLst>
            <pc:docMk/>
            <pc:sldMk cId="2104598262" sldId="291"/>
            <ac:spMk id="34" creationId="{1429730D-79D8-4D4C-93D0-A680AB61019B}"/>
          </ac:spMkLst>
        </pc:spChg>
        <pc:spChg chg="mod">
          <ac:chgData name="Caominh Le" userId="5e488150-e65d-4e3e-8143-0036fab52bb4" providerId="ADAL" clId="{32B5050A-ABA8-4EA0-9C0D-B1DE74B16FAF}" dt="2022-05-08T06:48:19.492" v="357" actId="1076"/>
          <ac:spMkLst>
            <pc:docMk/>
            <pc:sldMk cId="2104598262" sldId="291"/>
            <ac:spMk id="102" creationId="{13019610-06B5-4251-836C-010CC794A6ED}"/>
          </ac:spMkLst>
        </pc:spChg>
        <pc:grpChg chg="add del">
          <ac:chgData name="Caominh Le" userId="5e488150-e65d-4e3e-8143-0036fab52bb4" providerId="ADAL" clId="{32B5050A-ABA8-4EA0-9C0D-B1DE74B16FAF}" dt="2022-05-08T06:47:54.095" v="316" actId="478"/>
          <ac:grpSpMkLst>
            <pc:docMk/>
            <pc:sldMk cId="2104598262" sldId="291"/>
            <ac:grpSpMk id="20" creationId="{77F39F7A-FFC8-448D-9A64-47F483974932}"/>
          </ac:grpSpMkLst>
        </pc:grpChg>
        <pc:grpChg chg="del">
          <ac:chgData name="Caominh Le" userId="5e488150-e65d-4e3e-8143-0036fab52bb4" providerId="ADAL" clId="{32B5050A-ABA8-4EA0-9C0D-B1DE74B16FAF}" dt="2022-05-08T06:47:48.442" v="313" actId="478"/>
          <ac:grpSpMkLst>
            <pc:docMk/>
            <pc:sldMk cId="2104598262" sldId="291"/>
            <ac:grpSpMk id="21" creationId="{1820D0F3-1820-44E3-BC48-8890C34C0133}"/>
          </ac:grpSpMkLst>
        </pc:grpChg>
        <pc:grpChg chg="add del mod">
          <ac:chgData name="Caominh Le" userId="5e488150-e65d-4e3e-8143-0036fab52bb4" providerId="ADAL" clId="{32B5050A-ABA8-4EA0-9C0D-B1DE74B16FAF}" dt="2022-05-08T06:43:12.670" v="245"/>
          <ac:grpSpMkLst>
            <pc:docMk/>
            <pc:sldMk cId="2104598262" sldId="291"/>
            <ac:grpSpMk id="41" creationId="{B626BD0C-9971-E4DF-223D-4ADFFE471100}"/>
          </ac:grpSpMkLst>
        </pc:grpChg>
        <pc:grpChg chg="del">
          <ac:chgData name="Caominh Le" userId="5e488150-e65d-4e3e-8143-0036fab52bb4" providerId="ADAL" clId="{32B5050A-ABA8-4EA0-9C0D-B1DE74B16FAF}" dt="2022-05-08T06:47:51.382" v="315" actId="478"/>
          <ac:grpSpMkLst>
            <pc:docMk/>
            <pc:sldMk cId="2104598262" sldId="291"/>
            <ac:grpSpMk id="57" creationId="{D1317F69-84A8-4E0D-820B-D42949DCB9A3}"/>
          </ac:grpSpMkLst>
        </pc:grpChg>
        <pc:picChg chg="add del mod modCrop">
          <ac:chgData name="Caominh Le" userId="5e488150-e65d-4e3e-8143-0036fab52bb4" providerId="ADAL" clId="{32B5050A-ABA8-4EA0-9C0D-B1DE74B16FAF}" dt="2022-05-08T06:44:13.183" v="256" actId="478"/>
          <ac:picMkLst>
            <pc:docMk/>
            <pc:sldMk cId="2104598262" sldId="291"/>
            <ac:picMk id="3" creationId="{75C72B9F-7CA2-28E7-0DB4-59F991BDB166}"/>
          </ac:picMkLst>
        </pc:picChg>
        <pc:picChg chg="del">
          <ac:chgData name="Caominh Le" userId="5e488150-e65d-4e3e-8143-0036fab52bb4" providerId="ADAL" clId="{32B5050A-ABA8-4EA0-9C0D-B1DE74B16FAF}" dt="2022-05-08T06:30:02.852" v="211" actId="478"/>
          <ac:picMkLst>
            <pc:docMk/>
            <pc:sldMk cId="2104598262" sldId="291"/>
            <ac:picMk id="11" creationId="{1BEB2AC9-0313-438F-9C3E-D6A92E49B092}"/>
          </ac:picMkLst>
        </pc:picChg>
        <pc:picChg chg="mod modCrop">
          <ac:chgData name="Caominh Le" userId="5e488150-e65d-4e3e-8143-0036fab52bb4" providerId="ADAL" clId="{32B5050A-ABA8-4EA0-9C0D-B1DE74B16FAF}" dt="2022-05-08T06:29:56.378" v="210" actId="12789"/>
          <ac:picMkLst>
            <pc:docMk/>
            <pc:sldMk cId="2104598262" sldId="291"/>
            <ac:picMk id="28" creationId="{EAD9B7B2-EF44-4AD9-9355-018A7B226F9D}"/>
          </ac:picMkLst>
        </pc:picChg>
        <pc:picChg chg="add del mod">
          <ac:chgData name="Caominh Le" userId="5e488150-e65d-4e3e-8143-0036fab52bb4" providerId="ADAL" clId="{32B5050A-ABA8-4EA0-9C0D-B1DE74B16FAF}" dt="2022-05-08T06:26:33.784" v="151" actId="478"/>
          <ac:picMkLst>
            <pc:docMk/>
            <pc:sldMk cId="2104598262" sldId="291"/>
            <ac:picMk id="40" creationId="{8655375C-F895-B1A3-2666-EF589BC6FCE6}"/>
          </ac:picMkLst>
        </pc:picChg>
        <pc:picChg chg="add del mod modCrop">
          <ac:chgData name="Caominh Le" userId="5e488150-e65d-4e3e-8143-0036fab52bb4" providerId="ADAL" clId="{32B5050A-ABA8-4EA0-9C0D-B1DE74B16FAF}" dt="2022-05-08T06:47:49.642" v="314" actId="478"/>
          <ac:picMkLst>
            <pc:docMk/>
            <pc:sldMk cId="2104598262" sldId="291"/>
            <ac:picMk id="56" creationId="{0EFCC3FD-D0A6-6A7F-3215-F10B296457B9}"/>
          </ac:picMkLst>
        </pc:picChg>
        <pc:picChg chg="add mod">
          <ac:chgData name="Caominh Le" userId="5e488150-e65d-4e3e-8143-0036fab52bb4" providerId="ADAL" clId="{32B5050A-ABA8-4EA0-9C0D-B1DE74B16FAF}" dt="2022-05-08T06:49:00.380" v="365" actId="1076"/>
          <ac:picMkLst>
            <pc:docMk/>
            <pc:sldMk cId="2104598262" sldId="291"/>
            <ac:picMk id="58" creationId="{A89213E1-205C-7BD7-3DE0-4B09D7D3A112}"/>
          </ac:picMkLst>
        </pc:picChg>
        <pc:cxnChg chg="mod">
          <ac:chgData name="Caominh Le" userId="5e488150-e65d-4e3e-8143-0036fab52bb4" providerId="ADAL" clId="{32B5050A-ABA8-4EA0-9C0D-B1DE74B16FAF}" dt="2022-05-08T06:40:40.163" v="228" actId="208"/>
          <ac:cxnSpMkLst>
            <pc:docMk/>
            <pc:sldMk cId="2104598262" sldId="291"/>
            <ac:cxnSpMk id="29" creationId="{11BA2265-0503-4EB0-963B-30E4EC963AF1}"/>
          </ac:cxnSpMkLst>
        </pc:cxnChg>
        <pc:cxnChg chg="mod">
          <ac:chgData name="Caominh Le" userId="5e488150-e65d-4e3e-8143-0036fab52bb4" providerId="ADAL" clId="{32B5050A-ABA8-4EA0-9C0D-B1DE74B16FAF}" dt="2022-05-08T06:40:42.963" v="229" actId="208"/>
          <ac:cxnSpMkLst>
            <pc:docMk/>
            <pc:sldMk cId="2104598262" sldId="291"/>
            <ac:cxnSpMk id="35" creationId="{0140C383-65FC-4535-BDE6-5D97A67D6C72}"/>
          </ac:cxnSpMkLst>
        </pc:cxnChg>
        <pc:cxnChg chg="mod">
          <ac:chgData name="Caominh Le" userId="5e488150-e65d-4e3e-8143-0036fab52bb4" providerId="ADAL" clId="{32B5050A-ABA8-4EA0-9C0D-B1DE74B16FAF}" dt="2022-05-08T06:42:15.164" v="233" actId="208"/>
          <ac:cxnSpMkLst>
            <pc:docMk/>
            <pc:sldMk cId="2104598262" sldId="291"/>
            <ac:cxnSpMk id="37" creationId="{33A94898-F2CA-4C86-9076-8F5F876CB6E5}"/>
          </ac:cxnSpMkLst>
        </pc:cxnChg>
        <pc:cxnChg chg="mod">
          <ac:chgData name="Caominh Le" userId="5e488150-e65d-4e3e-8143-0036fab52bb4" providerId="ADAL" clId="{32B5050A-ABA8-4EA0-9C0D-B1DE74B16FAF}" dt="2022-05-08T06:47:48.442" v="313" actId="478"/>
          <ac:cxnSpMkLst>
            <pc:docMk/>
            <pc:sldMk cId="2104598262" sldId="291"/>
            <ac:cxnSpMk id="38" creationId="{5E88D422-BCBF-436B-AC66-5801EA84947B}"/>
          </ac:cxnSpMkLst>
        </pc:cxnChg>
        <pc:cxnChg chg="mod">
          <ac:chgData name="Caominh Le" userId="5e488150-e65d-4e3e-8143-0036fab52bb4" providerId="ADAL" clId="{32B5050A-ABA8-4EA0-9C0D-B1DE74B16FAF}" dt="2022-05-08T06:42:11.472" v="232" actId="208"/>
          <ac:cxnSpMkLst>
            <pc:docMk/>
            <pc:sldMk cId="2104598262" sldId="291"/>
            <ac:cxnSpMk id="39" creationId="{D8706DE0-1676-4CA3-8820-66D32230470D}"/>
          </ac:cxnSpMkLst>
        </pc:cxnChg>
        <pc:cxnChg chg="mod">
          <ac:chgData name="Caominh Le" userId="5e488150-e65d-4e3e-8143-0036fab52bb4" providerId="ADAL" clId="{32B5050A-ABA8-4EA0-9C0D-B1DE74B16FAF}" dt="2022-05-08T06:47:48.442" v="313" actId="478"/>
          <ac:cxnSpMkLst>
            <pc:docMk/>
            <pc:sldMk cId="2104598262" sldId="291"/>
            <ac:cxnSpMk id="42" creationId="{22C84608-5216-448A-98DA-A578728591BD}"/>
          </ac:cxnSpMkLst>
        </pc:cxnChg>
        <pc:cxnChg chg="mod">
          <ac:chgData name="Caominh Le" userId="5e488150-e65d-4e3e-8143-0036fab52bb4" providerId="ADAL" clId="{32B5050A-ABA8-4EA0-9C0D-B1DE74B16FAF}" dt="2022-05-08T06:43:06.383" v="244"/>
          <ac:cxnSpMkLst>
            <pc:docMk/>
            <pc:sldMk cId="2104598262" sldId="291"/>
            <ac:cxnSpMk id="43" creationId="{D84D88F4-4591-4A40-2A33-AF32A850F76B}"/>
          </ac:cxnSpMkLst>
        </pc:cxnChg>
        <pc:cxnChg chg="mod">
          <ac:chgData name="Caominh Le" userId="5e488150-e65d-4e3e-8143-0036fab52bb4" providerId="ADAL" clId="{32B5050A-ABA8-4EA0-9C0D-B1DE74B16FAF}" dt="2022-05-08T06:47:48.442" v="313" actId="478"/>
          <ac:cxnSpMkLst>
            <pc:docMk/>
            <pc:sldMk cId="2104598262" sldId="291"/>
            <ac:cxnSpMk id="44" creationId="{5C787A18-ABD8-4EA6-A405-1A8CE59C484C}"/>
          </ac:cxnSpMkLst>
        </pc:cxnChg>
        <pc:cxnChg chg="mod">
          <ac:chgData name="Caominh Le" userId="5e488150-e65d-4e3e-8143-0036fab52bb4" providerId="ADAL" clId="{32B5050A-ABA8-4EA0-9C0D-B1DE74B16FAF}" dt="2022-05-08T06:47:48.442" v="313" actId="478"/>
          <ac:cxnSpMkLst>
            <pc:docMk/>
            <pc:sldMk cId="2104598262" sldId="291"/>
            <ac:cxnSpMk id="45" creationId="{81AAF8D8-0811-422B-8012-0DD4C7CBA5B9}"/>
          </ac:cxnSpMkLst>
        </pc:cxnChg>
        <pc:cxnChg chg="mod">
          <ac:chgData name="Caominh Le" userId="5e488150-e65d-4e3e-8143-0036fab52bb4" providerId="ADAL" clId="{32B5050A-ABA8-4EA0-9C0D-B1DE74B16FAF}" dt="2022-05-08T06:47:48.442" v="313" actId="478"/>
          <ac:cxnSpMkLst>
            <pc:docMk/>
            <pc:sldMk cId="2104598262" sldId="291"/>
            <ac:cxnSpMk id="47" creationId="{0B039680-273C-46A2-AE3D-B3B9BB917208}"/>
          </ac:cxnSpMkLst>
        </pc:cxnChg>
        <pc:cxnChg chg="mod">
          <ac:chgData name="Caominh Le" userId="5e488150-e65d-4e3e-8143-0036fab52bb4" providerId="ADAL" clId="{32B5050A-ABA8-4EA0-9C0D-B1DE74B16FAF}" dt="2022-05-08T06:47:48.442" v="313" actId="478"/>
          <ac:cxnSpMkLst>
            <pc:docMk/>
            <pc:sldMk cId="2104598262" sldId="291"/>
            <ac:cxnSpMk id="48" creationId="{2F426DC2-974C-4419-96EA-67736077E733}"/>
          </ac:cxnSpMkLst>
        </pc:cxnChg>
        <pc:cxnChg chg="mod">
          <ac:chgData name="Caominh Le" userId="5e488150-e65d-4e3e-8143-0036fab52bb4" providerId="ADAL" clId="{32B5050A-ABA8-4EA0-9C0D-B1DE74B16FAF}" dt="2022-05-08T06:43:06.383" v="244"/>
          <ac:cxnSpMkLst>
            <pc:docMk/>
            <pc:sldMk cId="2104598262" sldId="291"/>
            <ac:cxnSpMk id="49" creationId="{4D567965-A2D2-1005-DD1B-409DC61D2BF0}"/>
          </ac:cxnSpMkLst>
        </pc:cxnChg>
        <pc:cxnChg chg="mod">
          <ac:chgData name="Caominh Le" userId="5e488150-e65d-4e3e-8143-0036fab52bb4" providerId="ADAL" clId="{32B5050A-ABA8-4EA0-9C0D-B1DE74B16FAF}" dt="2022-05-08T06:47:48.442" v="313" actId="478"/>
          <ac:cxnSpMkLst>
            <pc:docMk/>
            <pc:sldMk cId="2104598262" sldId="291"/>
            <ac:cxnSpMk id="50" creationId="{FCB6EFB2-260F-4847-8B29-EF99C817CEF3}"/>
          </ac:cxnSpMkLst>
        </pc:cxnChg>
        <pc:cxnChg chg="mod">
          <ac:chgData name="Caominh Le" userId="5e488150-e65d-4e3e-8143-0036fab52bb4" providerId="ADAL" clId="{32B5050A-ABA8-4EA0-9C0D-B1DE74B16FAF}" dt="2022-05-08T06:47:48.442" v="313" actId="478"/>
          <ac:cxnSpMkLst>
            <pc:docMk/>
            <pc:sldMk cId="2104598262" sldId="291"/>
            <ac:cxnSpMk id="51" creationId="{2D5D8738-7262-456D-9F6F-6F71330CB059}"/>
          </ac:cxnSpMkLst>
        </pc:cxnChg>
        <pc:cxnChg chg="mod">
          <ac:chgData name="Caominh Le" userId="5e488150-e65d-4e3e-8143-0036fab52bb4" providerId="ADAL" clId="{32B5050A-ABA8-4EA0-9C0D-B1DE74B16FAF}" dt="2022-05-08T06:43:06.383" v="244"/>
          <ac:cxnSpMkLst>
            <pc:docMk/>
            <pc:sldMk cId="2104598262" sldId="291"/>
            <ac:cxnSpMk id="52" creationId="{B05E3044-78A7-35B1-749B-70CAA630F087}"/>
          </ac:cxnSpMkLst>
        </pc:cxnChg>
        <pc:cxnChg chg="mod">
          <ac:chgData name="Caominh Le" userId="5e488150-e65d-4e3e-8143-0036fab52bb4" providerId="ADAL" clId="{32B5050A-ABA8-4EA0-9C0D-B1DE74B16FAF}" dt="2022-05-08T06:43:06.383" v="244"/>
          <ac:cxnSpMkLst>
            <pc:docMk/>
            <pc:sldMk cId="2104598262" sldId="291"/>
            <ac:cxnSpMk id="53" creationId="{243093BD-27FA-A7C6-C309-4F176367CFA3}"/>
          </ac:cxnSpMkLst>
        </pc:cxnChg>
        <pc:cxnChg chg="mod">
          <ac:chgData name="Caominh Le" userId="5e488150-e65d-4e3e-8143-0036fab52bb4" providerId="ADAL" clId="{32B5050A-ABA8-4EA0-9C0D-B1DE74B16FAF}" dt="2022-05-08T06:43:06.383" v="244"/>
          <ac:cxnSpMkLst>
            <pc:docMk/>
            <pc:sldMk cId="2104598262" sldId="291"/>
            <ac:cxnSpMk id="54" creationId="{BB66F5D2-F3E3-5D55-EBFF-123F20BC71AD}"/>
          </ac:cxnSpMkLst>
        </pc:cxnChg>
        <pc:cxnChg chg="mod">
          <ac:chgData name="Caominh Le" userId="5e488150-e65d-4e3e-8143-0036fab52bb4" providerId="ADAL" clId="{32B5050A-ABA8-4EA0-9C0D-B1DE74B16FAF}" dt="2022-05-08T06:43:06.383" v="244"/>
          <ac:cxnSpMkLst>
            <pc:docMk/>
            <pc:sldMk cId="2104598262" sldId="291"/>
            <ac:cxnSpMk id="55" creationId="{B79C2FF8-B527-FD23-34FA-F6F5F4FDCFF1}"/>
          </ac:cxnSpMkLst>
        </pc:cxnChg>
      </pc:sldChg>
      <pc:sldChg chg="add">
        <pc:chgData name="Caominh Le" userId="5e488150-e65d-4e3e-8143-0036fab52bb4" providerId="ADAL" clId="{32B5050A-ABA8-4EA0-9C0D-B1DE74B16FAF}" dt="2022-05-08T07:55:33.695" v="1361"/>
        <pc:sldMkLst>
          <pc:docMk/>
          <pc:sldMk cId="622401868" sldId="292"/>
        </pc:sldMkLst>
      </pc:sldChg>
      <pc:sldChg chg="add del">
        <pc:chgData name="Caominh Le" userId="5e488150-e65d-4e3e-8143-0036fab52bb4" providerId="ADAL" clId="{32B5050A-ABA8-4EA0-9C0D-B1DE74B16FAF}" dt="2022-05-08T07:55:29.005" v="1360" actId="2696"/>
        <pc:sldMkLst>
          <pc:docMk/>
          <pc:sldMk cId="2400291876" sldId="292"/>
        </pc:sldMkLst>
      </pc:sldChg>
      <pc:sldChg chg="add del">
        <pc:chgData name="Caominh Le" userId="5e488150-e65d-4e3e-8143-0036fab52bb4" providerId="ADAL" clId="{32B5050A-ABA8-4EA0-9C0D-B1DE74B16FAF}" dt="2022-05-08T07:55:29.005" v="1360" actId="2696"/>
        <pc:sldMkLst>
          <pc:docMk/>
          <pc:sldMk cId="1970105919" sldId="293"/>
        </pc:sldMkLst>
      </pc:sldChg>
      <pc:sldChg chg="add">
        <pc:chgData name="Caominh Le" userId="5e488150-e65d-4e3e-8143-0036fab52bb4" providerId="ADAL" clId="{32B5050A-ABA8-4EA0-9C0D-B1DE74B16FAF}" dt="2022-05-08T07:55:33.695" v="1361"/>
        <pc:sldMkLst>
          <pc:docMk/>
          <pc:sldMk cId="3576572097" sldId="293"/>
        </pc:sldMkLst>
      </pc:sldChg>
      <pc:sldChg chg="add">
        <pc:chgData name="Caominh Le" userId="5e488150-e65d-4e3e-8143-0036fab52bb4" providerId="ADAL" clId="{32B5050A-ABA8-4EA0-9C0D-B1DE74B16FAF}" dt="2022-05-08T07:55:33.695" v="1361"/>
        <pc:sldMkLst>
          <pc:docMk/>
          <pc:sldMk cId="44313329" sldId="294"/>
        </pc:sldMkLst>
      </pc:sldChg>
      <pc:sldChg chg="add del">
        <pc:chgData name="Caominh Le" userId="5e488150-e65d-4e3e-8143-0036fab52bb4" providerId="ADAL" clId="{32B5050A-ABA8-4EA0-9C0D-B1DE74B16FAF}" dt="2022-05-08T07:55:29.005" v="1360" actId="2696"/>
        <pc:sldMkLst>
          <pc:docMk/>
          <pc:sldMk cId="1138353886" sldId="294"/>
        </pc:sldMkLst>
      </pc:sldChg>
      <pc:sldChg chg="add">
        <pc:chgData name="Caominh Le" userId="5e488150-e65d-4e3e-8143-0036fab52bb4" providerId="ADAL" clId="{32B5050A-ABA8-4EA0-9C0D-B1DE74B16FAF}" dt="2022-05-08T07:55:33.695" v="1361"/>
        <pc:sldMkLst>
          <pc:docMk/>
          <pc:sldMk cId="1739533465" sldId="297"/>
        </pc:sldMkLst>
      </pc:sldChg>
      <pc:sldChg chg="add del">
        <pc:chgData name="Caominh Le" userId="5e488150-e65d-4e3e-8143-0036fab52bb4" providerId="ADAL" clId="{32B5050A-ABA8-4EA0-9C0D-B1DE74B16FAF}" dt="2022-05-08T07:55:29.005" v="1360" actId="2696"/>
        <pc:sldMkLst>
          <pc:docMk/>
          <pc:sldMk cId="2494055667" sldId="297"/>
        </pc:sldMkLst>
      </pc:sldChg>
      <pc:sldChg chg="add">
        <pc:chgData name="Caominh Le" userId="5e488150-e65d-4e3e-8143-0036fab52bb4" providerId="ADAL" clId="{32B5050A-ABA8-4EA0-9C0D-B1DE74B16FAF}" dt="2022-05-08T07:55:33.695" v="1361"/>
        <pc:sldMkLst>
          <pc:docMk/>
          <pc:sldMk cId="2597719022" sldId="298"/>
        </pc:sldMkLst>
      </pc:sldChg>
      <pc:sldChg chg="add del">
        <pc:chgData name="Caominh Le" userId="5e488150-e65d-4e3e-8143-0036fab52bb4" providerId="ADAL" clId="{32B5050A-ABA8-4EA0-9C0D-B1DE74B16FAF}" dt="2022-05-08T07:55:29.005" v="1360" actId="2696"/>
        <pc:sldMkLst>
          <pc:docMk/>
          <pc:sldMk cId="3006314036" sldId="298"/>
        </pc:sldMkLst>
      </pc:sldChg>
      <pc:sldChg chg="addSp modSp add del mod">
        <pc:chgData name="Caominh Le" userId="5e488150-e65d-4e3e-8143-0036fab52bb4" providerId="ADAL" clId="{32B5050A-ABA8-4EA0-9C0D-B1DE74B16FAF}" dt="2022-05-08T07:07:47.424" v="634" actId="1076"/>
        <pc:sldMkLst>
          <pc:docMk/>
          <pc:sldMk cId="192783176" sldId="299"/>
        </pc:sldMkLst>
        <pc:picChg chg="add mod">
          <ac:chgData name="Caominh Le" userId="5e488150-e65d-4e3e-8143-0036fab52bb4" providerId="ADAL" clId="{32B5050A-ABA8-4EA0-9C0D-B1DE74B16FAF}" dt="2022-05-08T07:07:47.424" v="634" actId="1076"/>
          <ac:picMkLst>
            <pc:docMk/>
            <pc:sldMk cId="192783176" sldId="299"/>
            <ac:picMk id="3" creationId="{F6DB06A8-65F5-73C8-A94D-8D5413B2B8DE}"/>
          </ac:picMkLst>
        </pc:picChg>
      </pc:sldChg>
      <pc:sldChg chg="add del">
        <pc:chgData name="Caominh Le" userId="5e488150-e65d-4e3e-8143-0036fab52bb4" providerId="ADAL" clId="{32B5050A-ABA8-4EA0-9C0D-B1DE74B16FAF}" dt="2022-05-08T06:14:02.081" v="10"/>
        <pc:sldMkLst>
          <pc:docMk/>
          <pc:sldMk cId="3017445297" sldId="300"/>
        </pc:sldMkLst>
      </pc:sldChg>
      <pc:sldChg chg="modSp add del mod">
        <pc:chgData name="Caominh Le" userId="5e488150-e65d-4e3e-8143-0036fab52bb4" providerId="ADAL" clId="{32B5050A-ABA8-4EA0-9C0D-B1DE74B16FAF}" dt="2022-05-08T15:51:15.656" v="2392" actId="1076"/>
        <pc:sldMkLst>
          <pc:docMk/>
          <pc:sldMk cId="2218277689" sldId="301"/>
        </pc:sldMkLst>
        <pc:grpChg chg="mod">
          <ac:chgData name="Caominh Le" userId="5e488150-e65d-4e3e-8143-0036fab52bb4" providerId="ADAL" clId="{32B5050A-ABA8-4EA0-9C0D-B1DE74B16FAF}" dt="2022-05-08T15:51:15.656" v="2392" actId="1076"/>
          <ac:grpSpMkLst>
            <pc:docMk/>
            <pc:sldMk cId="2218277689" sldId="301"/>
            <ac:grpSpMk id="37" creationId="{CC66859C-360F-45EF-8244-40B071EF9F37}"/>
          </ac:grpSpMkLst>
        </pc:grpChg>
      </pc:sldChg>
      <pc:sldChg chg="addSp delSp modSp add del mod">
        <pc:chgData name="Caominh Le" userId="5e488150-e65d-4e3e-8143-0036fab52bb4" providerId="ADAL" clId="{32B5050A-ABA8-4EA0-9C0D-B1DE74B16FAF}" dt="2022-05-08T16:14:38.005" v="2397" actId="767"/>
        <pc:sldMkLst>
          <pc:docMk/>
          <pc:sldMk cId="999889158" sldId="302"/>
        </pc:sldMkLst>
        <pc:spChg chg="add del mod">
          <ac:chgData name="Caominh Le" userId="5e488150-e65d-4e3e-8143-0036fab52bb4" providerId="ADAL" clId="{32B5050A-ABA8-4EA0-9C0D-B1DE74B16FAF}" dt="2022-05-08T16:14:38.005" v="2397" actId="767"/>
          <ac:spMkLst>
            <pc:docMk/>
            <pc:sldMk cId="999889158" sldId="302"/>
            <ac:spMk id="2" creationId="{E143D101-CF34-F84A-779C-3E2C8CE81289}"/>
          </ac:spMkLst>
        </pc:spChg>
        <pc:spChg chg="mod">
          <ac:chgData name="Caominh Le" userId="5e488150-e65d-4e3e-8143-0036fab52bb4" providerId="ADAL" clId="{32B5050A-ABA8-4EA0-9C0D-B1DE74B16FAF}" dt="2022-05-08T06:14:37.222" v="13" actId="14100"/>
          <ac:spMkLst>
            <pc:docMk/>
            <pc:sldMk cId="999889158" sldId="302"/>
            <ac:spMk id="44" creationId="{EDF93A58-760F-2664-C677-152900611BE4}"/>
          </ac:spMkLst>
        </pc:spChg>
        <pc:spChg chg="mod">
          <ac:chgData name="Caominh Le" userId="5e488150-e65d-4e3e-8143-0036fab52bb4" providerId="ADAL" clId="{32B5050A-ABA8-4EA0-9C0D-B1DE74B16FAF}" dt="2022-05-08T06:20:46.187" v="96" actId="14100"/>
          <ac:spMkLst>
            <pc:docMk/>
            <pc:sldMk cId="999889158" sldId="302"/>
            <ac:spMk id="108" creationId="{6D6E2CE3-8D06-23C7-CB06-0539FCDBF11C}"/>
          </ac:spMkLst>
        </pc:spChg>
        <pc:picChg chg="mod">
          <ac:chgData name="Caominh Le" userId="5e488150-e65d-4e3e-8143-0036fab52bb4" providerId="ADAL" clId="{32B5050A-ABA8-4EA0-9C0D-B1DE74B16FAF}" dt="2022-05-08T16:14:24.549" v="2393" actId="1076"/>
          <ac:picMkLst>
            <pc:docMk/>
            <pc:sldMk cId="999889158" sldId="302"/>
            <ac:picMk id="2050" creationId="{A6819AF1-ED5C-756C-6504-74DC289A55C8}"/>
          </ac:picMkLst>
        </pc:picChg>
      </pc:sldChg>
      <pc:sldChg chg="add del">
        <pc:chgData name="Caominh Le" userId="5e488150-e65d-4e3e-8143-0036fab52bb4" providerId="ADAL" clId="{32B5050A-ABA8-4EA0-9C0D-B1DE74B16FAF}" dt="2022-05-08T06:24:11.308" v="126" actId="47"/>
        <pc:sldMkLst>
          <pc:docMk/>
          <pc:sldMk cId="1038379218" sldId="303"/>
        </pc:sldMkLst>
      </pc:sldChg>
      <pc:sldChg chg="add del">
        <pc:chgData name="Caominh Le" userId="5e488150-e65d-4e3e-8143-0036fab52bb4" providerId="ADAL" clId="{32B5050A-ABA8-4EA0-9C0D-B1DE74B16FAF}" dt="2022-05-08T06:24:16.513" v="127" actId="47"/>
        <pc:sldMkLst>
          <pc:docMk/>
          <pc:sldMk cId="1862199666" sldId="304"/>
        </pc:sldMkLst>
      </pc:sldChg>
      <pc:sldChg chg="addSp delSp modSp add del mod">
        <pc:chgData name="Caominh Le" userId="5e488150-e65d-4e3e-8143-0036fab52bb4" providerId="ADAL" clId="{32B5050A-ABA8-4EA0-9C0D-B1DE74B16FAF}" dt="2022-05-08T07:53:31.140" v="1335" actId="167"/>
        <pc:sldMkLst>
          <pc:docMk/>
          <pc:sldMk cId="880372952" sldId="305"/>
        </pc:sldMkLst>
        <pc:spChg chg="add del mod">
          <ac:chgData name="Caominh Le" userId="5e488150-e65d-4e3e-8143-0036fab52bb4" providerId="ADAL" clId="{32B5050A-ABA8-4EA0-9C0D-B1DE74B16FAF}" dt="2022-05-08T07:00:20.561" v="511" actId="478"/>
          <ac:spMkLst>
            <pc:docMk/>
            <pc:sldMk cId="880372952" sldId="305"/>
            <ac:spMk id="34" creationId="{1429730D-79D8-4D4C-93D0-A680AB61019B}"/>
          </ac:spMkLst>
        </pc:spChg>
        <pc:spChg chg="mod">
          <ac:chgData name="Caominh Le" userId="5e488150-e65d-4e3e-8143-0036fab52bb4" providerId="ADAL" clId="{32B5050A-ABA8-4EA0-9C0D-B1DE74B16FAF}" dt="2022-05-08T07:00:06.940" v="505"/>
          <ac:spMkLst>
            <pc:docMk/>
            <pc:sldMk cId="880372952" sldId="305"/>
            <ac:spMk id="74" creationId="{DF44D4DE-A932-A01D-440F-258A6A7A6433}"/>
          </ac:spMkLst>
        </pc:spChg>
        <pc:spChg chg="mod">
          <ac:chgData name="Caominh Le" userId="5e488150-e65d-4e3e-8143-0036fab52bb4" providerId="ADAL" clId="{32B5050A-ABA8-4EA0-9C0D-B1DE74B16FAF}" dt="2022-05-08T07:00:06.940" v="505"/>
          <ac:spMkLst>
            <pc:docMk/>
            <pc:sldMk cId="880372952" sldId="305"/>
            <ac:spMk id="75" creationId="{8C6C5957-5E2A-2DB0-F536-A88D8FEA239E}"/>
          </ac:spMkLst>
        </pc:spChg>
        <pc:spChg chg="mod">
          <ac:chgData name="Caominh Le" userId="5e488150-e65d-4e3e-8143-0036fab52bb4" providerId="ADAL" clId="{32B5050A-ABA8-4EA0-9C0D-B1DE74B16FAF}" dt="2022-05-08T07:00:06.940" v="505"/>
          <ac:spMkLst>
            <pc:docMk/>
            <pc:sldMk cId="880372952" sldId="305"/>
            <ac:spMk id="76" creationId="{E5A8B3AF-0865-9AB6-70C3-D5D029504332}"/>
          </ac:spMkLst>
        </pc:spChg>
        <pc:spChg chg="mod">
          <ac:chgData name="Caominh Le" userId="5e488150-e65d-4e3e-8143-0036fab52bb4" providerId="ADAL" clId="{32B5050A-ABA8-4EA0-9C0D-B1DE74B16FAF}" dt="2022-05-08T07:00:06.940" v="505"/>
          <ac:spMkLst>
            <pc:docMk/>
            <pc:sldMk cId="880372952" sldId="305"/>
            <ac:spMk id="77" creationId="{B2915DB2-F1BF-5E4B-350A-63A4765BC8FB}"/>
          </ac:spMkLst>
        </pc:spChg>
        <pc:spChg chg="mod">
          <ac:chgData name="Caominh Le" userId="5e488150-e65d-4e3e-8143-0036fab52bb4" providerId="ADAL" clId="{32B5050A-ABA8-4EA0-9C0D-B1DE74B16FAF}" dt="2022-05-08T07:00:06.940" v="505"/>
          <ac:spMkLst>
            <pc:docMk/>
            <pc:sldMk cId="880372952" sldId="305"/>
            <ac:spMk id="78" creationId="{7B7B757C-CC51-F2F8-58BF-92FAC332C697}"/>
          </ac:spMkLst>
        </pc:spChg>
        <pc:spChg chg="mod">
          <ac:chgData name="Caominh Le" userId="5e488150-e65d-4e3e-8143-0036fab52bb4" providerId="ADAL" clId="{32B5050A-ABA8-4EA0-9C0D-B1DE74B16FAF}" dt="2022-05-08T07:00:06.940" v="505"/>
          <ac:spMkLst>
            <pc:docMk/>
            <pc:sldMk cId="880372952" sldId="305"/>
            <ac:spMk id="83" creationId="{1D26626D-24C0-FA02-6D78-F0BA9EA6F977}"/>
          </ac:spMkLst>
        </pc:spChg>
        <pc:spChg chg="mod">
          <ac:chgData name="Caominh Le" userId="5e488150-e65d-4e3e-8143-0036fab52bb4" providerId="ADAL" clId="{32B5050A-ABA8-4EA0-9C0D-B1DE74B16FAF}" dt="2022-05-08T07:00:13.964" v="508"/>
          <ac:spMkLst>
            <pc:docMk/>
            <pc:sldMk cId="880372952" sldId="305"/>
            <ac:spMk id="95" creationId="{A6736FD0-B47E-43CA-D0F7-94778D843FBC}"/>
          </ac:spMkLst>
        </pc:spChg>
        <pc:spChg chg="mod">
          <ac:chgData name="Caominh Le" userId="5e488150-e65d-4e3e-8143-0036fab52bb4" providerId="ADAL" clId="{32B5050A-ABA8-4EA0-9C0D-B1DE74B16FAF}" dt="2022-05-08T07:00:13.964" v="508"/>
          <ac:spMkLst>
            <pc:docMk/>
            <pc:sldMk cId="880372952" sldId="305"/>
            <ac:spMk id="96" creationId="{88866A34-475F-6A50-DEBC-7C04146082B2}"/>
          </ac:spMkLst>
        </pc:spChg>
        <pc:spChg chg="mod">
          <ac:chgData name="Caominh Le" userId="5e488150-e65d-4e3e-8143-0036fab52bb4" providerId="ADAL" clId="{32B5050A-ABA8-4EA0-9C0D-B1DE74B16FAF}" dt="2022-05-08T07:00:13.964" v="508"/>
          <ac:spMkLst>
            <pc:docMk/>
            <pc:sldMk cId="880372952" sldId="305"/>
            <ac:spMk id="97" creationId="{852C6956-7F28-6B90-0A58-2932BBBC72B7}"/>
          </ac:spMkLst>
        </pc:spChg>
        <pc:spChg chg="mod">
          <ac:chgData name="Caominh Le" userId="5e488150-e65d-4e3e-8143-0036fab52bb4" providerId="ADAL" clId="{32B5050A-ABA8-4EA0-9C0D-B1DE74B16FAF}" dt="2022-05-08T07:00:13.964" v="508"/>
          <ac:spMkLst>
            <pc:docMk/>
            <pc:sldMk cId="880372952" sldId="305"/>
            <ac:spMk id="98" creationId="{35F82B5E-136E-3D42-E670-3B7E641B3316}"/>
          </ac:spMkLst>
        </pc:spChg>
        <pc:spChg chg="mod">
          <ac:chgData name="Caominh Le" userId="5e488150-e65d-4e3e-8143-0036fab52bb4" providerId="ADAL" clId="{32B5050A-ABA8-4EA0-9C0D-B1DE74B16FAF}" dt="2022-05-08T07:00:13.964" v="508"/>
          <ac:spMkLst>
            <pc:docMk/>
            <pc:sldMk cId="880372952" sldId="305"/>
            <ac:spMk id="99" creationId="{BF7B286B-6217-1A09-35E2-5C10FDB7C463}"/>
          </ac:spMkLst>
        </pc:spChg>
        <pc:spChg chg="mod">
          <ac:chgData name="Caominh Le" userId="5e488150-e65d-4e3e-8143-0036fab52bb4" providerId="ADAL" clId="{32B5050A-ABA8-4EA0-9C0D-B1DE74B16FAF}" dt="2022-05-08T07:00:13.964" v="508"/>
          <ac:spMkLst>
            <pc:docMk/>
            <pc:sldMk cId="880372952" sldId="305"/>
            <ac:spMk id="105" creationId="{7FBE8F23-19C1-1370-5E70-B1EB32E6531A}"/>
          </ac:spMkLst>
        </pc:spChg>
        <pc:spChg chg="mod">
          <ac:chgData name="Caominh Le" userId="5e488150-e65d-4e3e-8143-0036fab52bb4" providerId="ADAL" clId="{32B5050A-ABA8-4EA0-9C0D-B1DE74B16FAF}" dt="2022-05-08T07:01:54.546" v="582"/>
          <ac:spMkLst>
            <pc:docMk/>
            <pc:sldMk cId="880372952" sldId="305"/>
            <ac:spMk id="123" creationId="{70BF5337-6B14-EBBA-D30E-5F3BB4C70080}"/>
          </ac:spMkLst>
        </pc:spChg>
        <pc:spChg chg="mod">
          <ac:chgData name="Caominh Le" userId="5e488150-e65d-4e3e-8143-0036fab52bb4" providerId="ADAL" clId="{32B5050A-ABA8-4EA0-9C0D-B1DE74B16FAF}" dt="2022-05-08T07:01:54.546" v="582"/>
          <ac:spMkLst>
            <pc:docMk/>
            <pc:sldMk cId="880372952" sldId="305"/>
            <ac:spMk id="124" creationId="{B56CB0BB-EF4A-8B1C-1E5C-51ABC4065CF2}"/>
          </ac:spMkLst>
        </pc:spChg>
        <pc:spChg chg="mod">
          <ac:chgData name="Caominh Le" userId="5e488150-e65d-4e3e-8143-0036fab52bb4" providerId="ADAL" clId="{32B5050A-ABA8-4EA0-9C0D-B1DE74B16FAF}" dt="2022-05-08T07:01:54.546" v="582"/>
          <ac:spMkLst>
            <pc:docMk/>
            <pc:sldMk cId="880372952" sldId="305"/>
            <ac:spMk id="125" creationId="{0BE856B8-1D06-208F-302A-D3BA89AB890B}"/>
          </ac:spMkLst>
        </pc:spChg>
        <pc:spChg chg="mod">
          <ac:chgData name="Caominh Le" userId="5e488150-e65d-4e3e-8143-0036fab52bb4" providerId="ADAL" clId="{32B5050A-ABA8-4EA0-9C0D-B1DE74B16FAF}" dt="2022-05-08T07:01:54.546" v="582"/>
          <ac:spMkLst>
            <pc:docMk/>
            <pc:sldMk cId="880372952" sldId="305"/>
            <ac:spMk id="126" creationId="{62CE3E11-DB5E-5E54-B837-B23A98D62EAA}"/>
          </ac:spMkLst>
        </pc:spChg>
        <pc:spChg chg="mod">
          <ac:chgData name="Caominh Le" userId="5e488150-e65d-4e3e-8143-0036fab52bb4" providerId="ADAL" clId="{32B5050A-ABA8-4EA0-9C0D-B1DE74B16FAF}" dt="2022-05-08T07:01:54.546" v="582"/>
          <ac:spMkLst>
            <pc:docMk/>
            <pc:sldMk cId="880372952" sldId="305"/>
            <ac:spMk id="127" creationId="{AB964187-B3CC-9C2F-5424-2AB7252EDF25}"/>
          </ac:spMkLst>
        </pc:spChg>
        <pc:spChg chg="mod">
          <ac:chgData name="Caominh Le" userId="5e488150-e65d-4e3e-8143-0036fab52bb4" providerId="ADAL" clId="{32B5050A-ABA8-4EA0-9C0D-B1DE74B16FAF}" dt="2022-05-08T07:01:54.546" v="582"/>
          <ac:spMkLst>
            <pc:docMk/>
            <pc:sldMk cId="880372952" sldId="305"/>
            <ac:spMk id="132" creationId="{7C84F6BD-BA4E-EFB6-05C1-436E39D561EE}"/>
          </ac:spMkLst>
        </pc:spChg>
        <pc:spChg chg="add mod">
          <ac:chgData name="Caominh Le" userId="5e488150-e65d-4e3e-8143-0036fab52bb4" providerId="ADAL" clId="{32B5050A-ABA8-4EA0-9C0D-B1DE74B16FAF}" dt="2022-05-08T07:05:04.216" v="613" actId="1076"/>
          <ac:spMkLst>
            <pc:docMk/>
            <pc:sldMk cId="880372952" sldId="305"/>
            <ac:spMk id="143" creationId="{3CF22DA2-D7C4-8484-7CB1-9702AC30A665}"/>
          </ac:spMkLst>
        </pc:spChg>
        <pc:grpChg chg="del">
          <ac:chgData name="Caominh Le" userId="5e488150-e65d-4e3e-8143-0036fab52bb4" providerId="ADAL" clId="{32B5050A-ABA8-4EA0-9C0D-B1DE74B16FAF}" dt="2022-05-08T06:42:50.038" v="240" actId="478"/>
          <ac:grpSpMkLst>
            <pc:docMk/>
            <pc:sldMk cId="880372952" sldId="305"/>
            <ac:grpSpMk id="20" creationId="{77F39F7A-FFC8-448D-9A64-47F483974932}"/>
          </ac:grpSpMkLst>
        </pc:grpChg>
        <pc:grpChg chg="add del">
          <ac:chgData name="Caominh Le" userId="5e488150-e65d-4e3e-8143-0036fab52bb4" providerId="ADAL" clId="{32B5050A-ABA8-4EA0-9C0D-B1DE74B16FAF}" dt="2022-05-08T07:01:05.501" v="532" actId="21"/>
          <ac:grpSpMkLst>
            <pc:docMk/>
            <pc:sldMk cId="880372952" sldId="305"/>
            <ac:grpSpMk id="21" creationId="{1820D0F3-1820-44E3-BC48-8890C34C0133}"/>
          </ac:grpSpMkLst>
        </pc:grpChg>
        <pc:grpChg chg="add del mod topLvl">
          <ac:chgData name="Caominh Le" userId="5e488150-e65d-4e3e-8143-0036fab52bb4" providerId="ADAL" clId="{32B5050A-ABA8-4EA0-9C0D-B1DE74B16FAF}" dt="2022-05-08T07:01:06.954" v="533" actId="478"/>
          <ac:grpSpMkLst>
            <pc:docMk/>
            <pc:sldMk cId="880372952" sldId="305"/>
            <ac:grpSpMk id="26" creationId="{90D64171-3DF2-485E-A090-817E61F44D4C}"/>
          </ac:grpSpMkLst>
        </pc:grpChg>
        <pc:grpChg chg="add del mod">
          <ac:chgData name="Caominh Le" userId="5e488150-e65d-4e3e-8143-0036fab52bb4" providerId="ADAL" clId="{32B5050A-ABA8-4EA0-9C0D-B1DE74B16FAF}" dt="2022-05-08T06:42:47.221" v="238"/>
          <ac:grpSpMkLst>
            <pc:docMk/>
            <pc:sldMk cId="880372952" sldId="305"/>
            <ac:grpSpMk id="41" creationId="{B255F7C9-61E1-0B6A-DA56-DE38CC0F79E3}"/>
          </ac:grpSpMkLst>
        </pc:grpChg>
        <pc:grpChg chg="add del mod">
          <ac:chgData name="Caominh Le" userId="5e488150-e65d-4e3e-8143-0036fab52bb4" providerId="ADAL" clId="{32B5050A-ABA8-4EA0-9C0D-B1DE74B16FAF}" dt="2022-05-08T07:01:03.031" v="531" actId="478"/>
          <ac:grpSpMkLst>
            <pc:docMk/>
            <pc:sldMk cId="880372952" sldId="305"/>
            <ac:grpSpMk id="56" creationId="{C8AAC148-E7F8-5A47-7D91-724F0672BA8B}"/>
          </ac:grpSpMkLst>
        </pc:grpChg>
        <pc:grpChg chg="del">
          <ac:chgData name="Caominh Le" userId="5e488150-e65d-4e3e-8143-0036fab52bb4" providerId="ADAL" clId="{32B5050A-ABA8-4EA0-9C0D-B1DE74B16FAF}" dt="2022-05-08T06:42:48.752" v="239" actId="478"/>
          <ac:grpSpMkLst>
            <pc:docMk/>
            <pc:sldMk cId="880372952" sldId="305"/>
            <ac:grpSpMk id="57" creationId="{D1317F69-84A8-4E0D-820B-D42949DCB9A3}"/>
          </ac:grpSpMkLst>
        </pc:grpChg>
        <pc:grpChg chg="add mod">
          <ac:chgData name="Caominh Le" userId="5e488150-e65d-4e3e-8143-0036fab52bb4" providerId="ADAL" clId="{32B5050A-ABA8-4EA0-9C0D-B1DE74B16FAF}" dt="2022-05-08T06:43:00.243" v="242"/>
          <ac:grpSpMkLst>
            <pc:docMk/>
            <pc:sldMk cId="880372952" sldId="305"/>
            <ac:grpSpMk id="64" creationId="{55DE4A5C-F921-C042-625A-4813A0EA8F5A}"/>
          </ac:grpSpMkLst>
        </pc:grpChg>
        <pc:grpChg chg="add del mod">
          <ac:chgData name="Caominh Le" userId="5e488150-e65d-4e3e-8143-0036fab52bb4" providerId="ADAL" clId="{32B5050A-ABA8-4EA0-9C0D-B1DE74B16FAF}" dt="2022-05-08T07:00:07.811" v="506"/>
          <ac:grpSpMkLst>
            <pc:docMk/>
            <pc:sldMk cId="880372952" sldId="305"/>
            <ac:grpSpMk id="73" creationId="{15AE0778-09CA-30F7-C9A7-6B2F4B8A0F9E}"/>
          </ac:grpSpMkLst>
        </pc:grpChg>
        <pc:grpChg chg="add del mod">
          <ac:chgData name="Caominh Le" userId="5e488150-e65d-4e3e-8143-0036fab52bb4" providerId="ADAL" clId="{32B5050A-ABA8-4EA0-9C0D-B1DE74B16FAF}" dt="2022-05-08T07:00:07.811" v="506"/>
          <ac:grpSpMkLst>
            <pc:docMk/>
            <pc:sldMk cId="880372952" sldId="305"/>
            <ac:grpSpMk id="88" creationId="{34F2475C-8C77-A6E6-4C4C-305DB7FD7543}"/>
          </ac:grpSpMkLst>
        </pc:grpChg>
        <pc:grpChg chg="add del mod">
          <ac:chgData name="Caominh Le" userId="5e488150-e65d-4e3e-8143-0036fab52bb4" providerId="ADAL" clId="{32B5050A-ABA8-4EA0-9C0D-B1DE74B16FAF}" dt="2022-05-08T07:00:14.684" v="509"/>
          <ac:grpSpMkLst>
            <pc:docMk/>
            <pc:sldMk cId="880372952" sldId="305"/>
            <ac:grpSpMk id="94" creationId="{68AA6C59-DB4D-5540-0206-7C936738C993}"/>
          </ac:grpSpMkLst>
        </pc:grpChg>
        <pc:grpChg chg="add del mod">
          <ac:chgData name="Caominh Le" userId="5e488150-e65d-4e3e-8143-0036fab52bb4" providerId="ADAL" clId="{32B5050A-ABA8-4EA0-9C0D-B1DE74B16FAF}" dt="2022-05-08T07:00:14.684" v="509"/>
          <ac:grpSpMkLst>
            <pc:docMk/>
            <pc:sldMk cId="880372952" sldId="305"/>
            <ac:grpSpMk id="114" creationId="{AEE3E114-7356-931C-4DA0-AA201FC26F79}"/>
          </ac:grpSpMkLst>
        </pc:grpChg>
        <pc:grpChg chg="add mod ord">
          <ac:chgData name="Caominh Le" userId="5e488150-e65d-4e3e-8143-0036fab52bb4" providerId="ADAL" clId="{32B5050A-ABA8-4EA0-9C0D-B1DE74B16FAF}" dt="2022-05-08T07:01:57.961" v="583" actId="167"/>
          <ac:grpSpMkLst>
            <pc:docMk/>
            <pc:sldMk cId="880372952" sldId="305"/>
            <ac:grpSpMk id="122" creationId="{61177289-E8D2-AAC9-A492-D3A4C43D08AE}"/>
          </ac:grpSpMkLst>
        </pc:grpChg>
        <pc:grpChg chg="add del mod ord">
          <ac:chgData name="Caominh Le" userId="5e488150-e65d-4e3e-8143-0036fab52bb4" providerId="ADAL" clId="{32B5050A-ABA8-4EA0-9C0D-B1DE74B16FAF}" dt="2022-05-08T07:53:27.702" v="1333" actId="478"/>
          <ac:grpSpMkLst>
            <pc:docMk/>
            <pc:sldMk cId="880372952" sldId="305"/>
            <ac:grpSpMk id="137" creationId="{731EEA29-316A-6798-6C48-0F189F6CE7AE}"/>
          </ac:grpSpMkLst>
        </pc:grpChg>
        <pc:grpChg chg="add mod ord">
          <ac:chgData name="Caominh Le" userId="5e488150-e65d-4e3e-8143-0036fab52bb4" providerId="ADAL" clId="{32B5050A-ABA8-4EA0-9C0D-B1DE74B16FAF}" dt="2022-05-08T07:53:31.140" v="1335" actId="167"/>
          <ac:grpSpMkLst>
            <pc:docMk/>
            <pc:sldMk cId="880372952" sldId="305"/>
            <ac:grpSpMk id="144" creationId="{69EE6ACE-FEFF-3D46-F6C2-2A60D9EE1C92}"/>
          </ac:grpSpMkLst>
        </pc:grpChg>
        <pc:picChg chg="del">
          <ac:chgData name="Caominh Le" userId="5e488150-e65d-4e3e-8143-0036fab52bb4" providerId="ADAL" clId="{32B5050A-ABA8-4EA0-9C0D-B1DE74B16FAF}" dt="2022-05-08T06:42:44.763" v="236" actId="478"/>
          <ac:picMkLst>
            <pc:docMk/>
            <pc:sldMk cId="880372952" sldId="305"/>
            <ac:picMk id="11" creationId="{1BEB2AC9-0313-438F-9C3E-D6A92E49B092}"/>
          </ac:picMkLst>
        </pc:picChg>
        <pc:picChg chg="add del mod topLvl modCrop">
          <ac:chgData name="Caominh Le" userId="5e488150-e65d-4e3e-8143-0036fab52bb4" providerId="ADAL" clId="{32B5050A-ABA8-4EA0-9C0D-B1DE74B16FAF}" dt="2022-05-08T07:01:05.501" v="532" actId="21"/>
          <ac:picMkLst>
            <pc:docMk/>
            <pc:sldMk cId="880372952" sldId="305"/>
            <ac:picMk id="28" creationId="{EAD9B7B2-EF44-4AD9-9355-018A7B226F9D}"/>
          </ac:picMkLst>
        </pc:picChg>
        <pc:picChg chg="add del mod">
          <ac:chgData name="Caominh Le" userId="5e488150-e65d-4e3e-8143-0036fab52bb4" providerId="ADAL" clId="{32B5050A-ABA8-4EA0-9C0D-B1DE74B16FAF}" dt="2022-05-08T06:42:47.221" v="238"/>
          <ac:picMkLst>
            <pc:docMk/>
            <pc:sldMk cId="880372952" sldId="305"/>
            <ac:picMk id="55" creationId="{DA631C7D-3F5C-F045-DF34-2499CAD4FF95}"/>
          </ac:picMkLst>
        </pc:picChg>
        <pc:picChg chg="add del mod">
          <ac:chgData name="Caominh Le" userId="5e488150-e65d-4e3e-8143-0036fab52bb4" providerId="ADAL" clId="{32B5050A-ABA8-4EA0-9C0D-B1DE74B16FAF}" dt="2022-05-08T06:43:17.777" v="247" actId="21"/>
          <ac:picMkLst>
            <pc:docMk/>
            <pc:sldMk cId="880372952" sldId="305"/>
            <ac:picMk id="63" creationId="{EB501DA0-2495-608C-AE80-00D9DF2FDA56}"/>
          </ac:picMkLst>
        </pc:picChg>
        <pc:picChg chg="add del mod">
          <ac:chgData name="Caominh Le" userId="5e488150-e65d-4e3e-8143-0036fab52bb4" providerId="ADAL" clId="{32B5050A-ABA8-4EA0-9C0D-B1DE74B16FAF}" dt="2022-05-08T06:44:59.418" v="263" actId="478"/>
          <ac:picMkLst>
            <pc:docMk/>
            <pc:sldMk cId="880372952" sldId="305"/>
            <ac:picMk id="71" creationId="{36A9C64A-0CB1-5C96-00C3-37065E21FC63}"/>
          </ac:picMkLst>
        </pc:picChg>
        <pc:picChg chg="add mod modCrop">
          <ac:chgData name="Caominh Le" userId="5e488150-e65d-4e3e-8143-0036fab52bb4" providerId="ADAL" clId="{32B5050A-ABA8-4EA0-9C0D-B1DE74B16FAF}" dt="2022-05-08T06:45:23.691" v="268" actId="1076"/>
          <ac:picMkLst>
            <pc:docMk/>
            <pc:sldMk cId="880372952" sldId="305"/>
            <ac:picMk id="72" creationId="{8CF300D8-BDB4-6642-2374-6E9D439F6DA2}"/>
          </ac:picMkLst>
        </pc:picChg>
        <pc:picChg chg="add del mod">
          <ac:chgData name="Caominh Le" userId="5e488150-e65d-4e3e-8143-0036fab52bb4" providerId="ADAL" clId="{32B5050A-ABA8-4EA0-9C0D-B1DE74B16FAF}" dt="2022-05-08T07:00:46.281" v="519"/>
          <ac:picMkLst>
            <pc:docMk/>
            <pc:sldMk cId="880372952" sldId="305"/>
            <ac:picMk id="120" creationId="{7AE7A171-ABBA-7DD1-3883-FED8B2EDD3B7}"/>
          </ac:picMkLst>
        </pc:picChg>
        <pc:picChg chg="add mod">
          <ac:chgData name="Caominh Le" userId="5e488150-e65d-4e3e-8143-0036fab52bb4" providerId="ADAL" clId="{32B5050A-ABA8-4EA0-9C0D-B1DE74B16FAF}" dt="2022-05-08T07:01:07.159" v="534"/>
          <ac:picMkLst>
            <pc:docMk/>
            <pc:sldMk cId="880372952" sldId="305"/>
            <ac:picMk id="121" creationId="{2F775CA2-42A6-AA49-6FAE-FC495FB7F502}"/>
          </ac:picMkLst>
        </pc:picChg>
        <pc:cxnChg chg="mod">
          <ac:chgData name="Caominh Le" userId="5e488150-e65d-4e3e-8143-0036fab52bb4" providerId="ADAL" clId="{32B5050A-ABA8-4EA0-9C0D-B1DE74B16FAF}" dt="2022-05-08T07:01:06.954" v="533" actId="478"/>
          <ac:cxnSpMkLst>
            <pc:docMk/>
            <pc:sldMk cId="880372952" sldId="305"/>
            <ac:cxnSpMk id="38" creationId="{5E88D422-BCBF-436B-AC66-5801EA84947B}"/>
          </ac:cxnSpMkLst>
        </pc:cxnChg>
        <pc:cxnChg chg="mod">
          <ac:chgData name="Caominh Le" userId="5e488150-e65d-4e3e-8143-0036fab52bb4" providerId="ADAL" clId="{32B5050A-ABA8-4EA0-9C0D-B1DE74B16FAF}" dt="2022-05-08T07:01:06.954" v="533" actId="478"/>
          <ac:cxnSpMkLst>
            <pc:docMk/>
            <pc:sldMk cId="880372952" sldId="305"/>
            <ac:cxnSpMk id="42" creationId="{22C84608-5216-448A-98DA-A578728591BD}"/>
          </ac:cxnSpMkLst>
        </pc:cxnChg>
        <pc:cxnChg chg="mod">
          <ac:chgData name="Caominh Le" userId="5e488150-e65d-4e3e-8143-0036fab52bb4" providerId="ADAL" clId="{32B5050A-ABA8-4EA0-9C0D-B1DE74B16FAF}" dt="2022-05-08T06:42:46.010" v="237"/>
          <ac:cxnSpMkLst>
            <pc:docMk/>
            <pc:sldMk cId="880372952" sldId="305"/>
            <ac:cxnSpMk id="43" creationId="{489A77B4-96AD-9335-D29E-5A4B1A334604}"/>
          </ac:cxnSpMkLst>
        </pc:cxnChg>
        <pc:cxnChg chg="mod">
          <ac:chgData name="Caominh Le" userId="5e488150-e65d-4e3e-8143-0036fab52bb4" providerId="ADAL" clId="{32B5050A-ABA8-4EA0-9C0D-B1DE74B16FAF}" dt="2022-05-08T07:01:06.954" v="533" actId="478"/>
          <ac:cxnSpMkLst>
            <pc:docMk/>
            <pc:sldMk cId="880372952" sldId="305"/>
            <ac:cxnSpMk id="44" creationId="{5C787A18-ABD8-4EA6-A405-1A8CE59C484C}"/>
          </ac:cxnSpMkLst>
        </pc:cxnChg>
        <pc:cxnChg chg="mod">
          <ac:chgData name="Caominh Le" userId="5e488150-e65d-4e3e-8143-0036fab52bb4" providerId="ADAL" clId="{32B5050A-ABA8-4EA0-9C0D-B1DE74B16FAF}" dt="2022-05-08T07:01:06.954" v="533" actId="478"/>
          <ac:cxnSpMkLst>
            <pc:docMk/>
            <pc:sldMk cId="880372952" sldId="305"/>
            <ac:cxnSpMk id="45" creationId="{81AAF8D8-0811-422B-8012-0DD4C7CBA5B9}"/>
          </ac:cxnSpMkLst>
        </pc:cxnChg>
        <pc:cxnChg chg="mod">
          <ac:chgData name="Caominh Le" userId="5e488150-e65d-4e3e-8143-0036fab52bb4" providerId="ADAL" clId="{32B5050A-ABA8-4EA0-9C0D-B1DE74B16FAF}" dt="2022-05-08T07:01:06.954" v="533" actId="478"/>
          <ac:cxnSpMkLst>
            <pc:docMk/>
            <pc:sldMk cId="880372952" sldId="305"/>
            <ac:cxnSpMk id="47" creationId="{0B039680-273C-46A2-AE3D-B3B9BB917208}"/>
          </ac:cxnSpMkLst>
        </pc:cxnChg>
        <pc:cxnChg chg="mod">
          <ac:chgData name="Caominh Le" userId="5e488150-e65d-4e3e-8143-0036fab52bb4" providerId="ADAL" clId="{32B5050A-ABA8-4EA0-9C0D-B1DE74B16FAF}" dt="2022-05-08T07:01:06.954" v="533" actId="478"/>
          <ac:cxnSpMkLst>
            <pc:docMk/>
            <pc:sldMk cId="880372952" sldId="305"/>
            <ac:cxnSpMk id="48" creationId="{2F426DC2-974C-4419-96EA-67736077E733}"/>
          </ac:cxnSpMkLst>
        </pc:cxnChg>
        <pc:cxnChg chg="mod">
          <ac:chgData name="Caominh Le" userId="5e488150-e65d-4e3e-8143-0036fab52bb4" providerId="ADAL" clId="{32B5050A-ABA8-4EA0-9C0D-B1DE74B16FAF}" dt="2022-05-08T06:42:46.010" v="237"/>
          <ac:cxnSpMkLst>
            <pc:docMk/>
            <pc:sldMk cId="880372952" sldId="305"/>
            <ac:cxnSpMk id="49" creationId="{569196E3-EFF7-1213-CC06-F93279635DB9}"/>
          </ac:cxnSpMkLst>
        </pc:cxnChg>
        <pc:cxnChg chg="mod">
          <ac:chgData name="Caominh Le" userId="5e488150-e65d-4e3e-8143-0036fab52bb4" providerId="ADAL" clId="{32B5050A-ABA8-4EA0-9C0D-B1DE74B16FAF}" dt="2022-05-08T07:01:06.954" v="533" actId="478"/>
          <ac:cxnSpMkLst>
            <pc:docMk/>
            <pc:sldMk cId="880372952" sldId="305"/>
            <ac:cxnSpMk id="50" creationId="{FCB6EFB2-260F-4847-8B29-EF99C817CEF3}"/>
          </ac:cxnSpMkLst>
        </pc:cxnChg>
        <pc:cxnChg chg="mod">
          <ac:chgData name="Caominh Le" userId="5e488150-e65d-4e3e-8143-0036fab52bb4" providerId="ADAL" clId="{32B5050A-ABA8-4EA0-9C0D-B1DE74B16FAF}" dt="2022-05-08T07:01:06.954" v="533" actId="478"/>
          <ac:cxnSpMkLst>
            <pc:docMk/>
            <pc:sldMk cId="880372952" sldId="305"/>
            <ac:cxnSpMk id="51" creationId="{2D5D8738-7262-456D-9F6F-6F71330CB059}"/>
          </ac:cxnSpMkLst>
        </pc:cxnChg>
        <pc:cxnChg chg="mod">
          <ac:chgData name="Caominh Le" userId="5e488150-e65d-4e3e-8143-0036fab52bb4" providerId="ADAL" clId="{32B5050A-ABA8-4EA0-9C0D-B1DE74B16FAF}" dt="2022-05-08T06:42:46.010" v="237"/>
          <ac:cxnSpMkLst>
            <pc:docMk/>
            <pc:sldMk cId="880372952" sldId="305"/>
            <ac:cxnSpMk id="52" creationId="{8E44DEF8-7A51-228A-3598-A71607CB747E}"/>
          </ac:cxnSpMkLst>
        </pc:cxnChg>
        <pc:cxnChg chg="mod">
          <ac:chgData name="Caominh Le" userId="5e488150-e65d-4e3e-8143-0036fab52bb4" providerId="ADAL" clId="{32B5050A-ABA8-4EA0-9C0D-B1DE74B16FAF}" dt="2022-05-08T06:42:46.010" v="237"/>
          <ac:cxnSpMkLst>
            <pc:docMk/>
            <pc:sldMk cId="880372952" sldId="305"/>
            <ac:cxnSpMk id="53" creationId="{BD187769-BBA8-8163-49BD-E2C1363BDE9F}"/>
          </ac:cxnSpMkLst>
        </pc:cxnChg>
        <pc:cxnChg chg="mod">
          <ac:chgData name="Caominh Le" userId="5e488150-e65d-4e3e-8143-0036fab52bb4" providerId="ADAL" clId="{32B5050A-ABA8-4EA0-9C0D-B1DE74B16FAF}" dt="2022-05-08T06:42:46.010" v="237"/>
          <ac:cxnSpMkLst>
            <pc:docMk/>
            <pc:sldMk cId="880372952" sldId="305"/>
            <ac:cxnSpMk id="54" creationId="{2927A1B7-D650-E64B-CB2E-2C4BBDECF796}"/>
          </ac:cxnSpMkLst>
        </pc:cxnChg>
        <pc:cxnChg chg="mod">
          <ac:chgData name="Caominh Le" userId="5e488150-e65d-4e3e-8143-0036fab52bb4" providerId="ADAL" clId="{32B5050A-ABA8-4EA0-9C0D-B1DE74B16FAF}" dt="2022-05-08T06:42:54.745" v="241"/>
          <ac:cxnSpMkLst>
            <pc:docMk/>
            <pc:sldMk cId="880372952" sldId="305"/>
            <ac:cxnSpMk id="58" creationId="{4F904137-E5B8-5207-B019-C7A5A8C4A417}"/>
          </ac:cxnSpMkLst>
        </pc:cxnChg>
        <pc:cxnChg chg="mod">
          <ac:chgData name="Caominh Le" userId="5e488150-e65d-4e3e-8143-0036fab52bb4" providerId="ADAL" clId="{32B5050A-ABA8-4EA0-9C0D-B1DE74B16FAF}" dt="2022-05-08T06:42:54.745" v="241"/>
          <ac:cxnSpMkLst>
            <pc:docMk/>
            <pc:sldMk cId="880372952" sldId="305"/>
            <ac:cxnSpMk id="59" creationId="{A8D0266B-B1A0-FB75-041B-BA6E25EDF2F6}"/>
          </ac:cxnSpMkLst>
        </pc:cxnChg>
        <pc:cxnChg chg="mod">
          <ac:chgData name="Caominh Le" userId="5e488150-e65d-4e3e-8143-0036fab52bb4" providerId="ADAL" clId="{32B5050A-ABA8-4EA0-9C0D-B1DE74B16FAF}" dt="2022-05-08T06:42:54.745" v="241"/>
          <ac:cxnSpMkLst>
            <pc:docMk/>
            <pc:sldMk cId="880372952" sldId="305"/>
            <ac:cxnSpMk id="60" creationId="{2B022C79-400C-62B8-6F81-5E19A58F9D9B}"/>
          </ac:cxnSpMkLst>
        </pc:cxnChg>
        <pc:cxnChg chg="mod">
          <ac:chgData name="Caominh Le" userId="5e488150-e65d-4e3e-8143-0036fab52bb4" providerId="ADAL" clId="{32B5050A-ABA8-4EA0-9C0D-B1DE74B16FAF}" dt="2022-05-08T06:42:54.745" v="241"/>
          <ac:cxnSpMkLst>
            <pc:docMk/>
            <pc:sldMk cId="880372952" sldId="305"/>
            <ac:cxnSpMk id="61" creationId="{05D3AE85-A991-4FFB-E295-7620B1543A46}"/>
          </ac:cxnSpMkLst>
        </pc:cxnChg>
        <pc:cxnChg chg="mod">
          <ac:chgData name="Caominh Le" userId="5e488150-e65d-4e3e-8143-0036fab52bb4" providerId="ADAL" clId="{32B5050A-ABA8-4EA0-9C0D-B1DE74B16FAF}" dt="2022-05-08T06:42:54.745" v="241"/>
          <ac:cxnSpMkLst>
            <pc:docMk/>
            <pc:sldMk cId="880372952" sldId="305"/>
            <ac:cxnSpMk id="62" creationId="{EC23EE67-6F2B-A43F-FF3C-A27D44CF7778}"/>
          </ac:cxnSpMkLst>
        </pc:cxnChg>
        <pc:cxnChg chg="mod">
          <ac:chgData name="Caominh Le" userId="5e488150-e65d-4e3e-8143-0036fab52bb4" providerId="ADAL" clId="{32B5050A-ABA8-4EA0-9C0D-B1DE74B16FAF}" dt="2022-05-08T06:43:00.243" v="242"/>
          <ac:cxnSpMkLst>
            <pc:docMk/>
            <pc:sldMk cId="880372952" sldId="305"/>
            <ac:cxnSpMk id="65" creationId="{8FE51AFF-DFF2-F9FA-4603-B4AA65BEFF73}"/>
          </ac:cxnSpMkLst>
        </pc:cxnChg>
        <pc:cxnChg chg="mod">
          <ac:chgData name="Caominh Le" userId="5e488150-e65d-4e3e-8143-0036fab52bb4" providerId="ADAL" clId="{32B5050A-ABA8-4EA0-9C0D-B1DE74B16FAF}" dt="2022-05-08T06:43:00.243" v="242"/>
          <ac:cxnSpMkLst>
            <pc:docMk/>
            <pc:sldMk cId="880372952" sldId="305"/>
            <ac:cxnSpMk id="66" creationId="{798FAF11-4B30-5254-8E93-4B7DD012FF8C}"/>
          </ac:cxnSpMkLst>
        </pc:cxnChg>
        <pc:cxnChg chg="mod">
          <ac:chgData name="Caominh Le" userId="5e488150-e65d-4e3e-8143-0036fab52bb4" providerId="ADAL" clId="{32B5050A-ABA8-4EA0-9C0D-B1DE74B16FAF}" dt="2022-05-08T06:43:00.243" v="242"/>
          <ac:cxnSpMkLst>
            <pc:docMk/>
            <pc:sldMk cId="880372952" sldId="305"/>
            <ac:cxnSpMk id="67" creationId="{71A3E2E9-7FC8-6BBF-ED53-984D752C43C5}"/>
          </ac:cxnSpMkLst>
        </pc:cxnChg>
        <pc:cxnChg chg="mod">
          <ac:chgData name="Caominh Le" userId="5e488150-e65d-4e3e-8143-0036fab52bb4" providerId="ADAL" clId="{32B5050A-ABA8-4EA0-9C0D-B1DE74B16FAF}" dt="2022-05-08T06:43:00.243" v="242"/>
          <ac:cxnSpMkLst>
            <pc:docMk/>
            <pc:sldMk cId="880372952" sldId="305"/>
            <ac:cxnSpMk id="68" creationId="{CB86095C-D78B-0704-D21A-215049F2AEE8}"/>
          </ac:cxnSpMkLst>
        </pc:cxnChg>
        <pc:cxnChg chg="mod">
          <ac:chgData name="Caominh Le" userId="5e488150-e65d-4e3e-8143-0036fab52bb4" providerId="ADAL" clId="{32B5050A-ABA8-4EA0-9C0D-B1DE74B16FAF}" dt="2022-05-08T06:43:00.243" v="242"/>
          <ac:cxnSpMkLst>
            <pc:docMk/>
            <pc:sldMk cId="880372952" sldId="305"/>
            <ac:cxnSpMk id="69" creationId="{DA15C972-A5D4-EB40-B2F8-BE682B60E631}"/>
          </ac:cxnSpMkLst>
        </pc:cxnChg>
        <pc:cxnChg chg="mod">
          <ac:chgData name="Caominh Le" userId="5e488150-e65d-4e3e-8143-0036fab52bb4" providerId="ADAL" clId="{32B5050A-ABA8-4EA0-9C0D-B1DE74B16FAF}" dt="2022-05-08T06:43:00.243" v="242"/>
          <ac:cxnSpMkLst>
            <pc:docMk/>
            <pc:sldMk cId="880372952" sldId="305"/>
            <ac:cxnSpMk id="70" creationId="{7ADB8466-9B57-8A28-E168-648DC947F379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79" creationId="{BA55F2A9-9D99-025C-FBBA-68A486D4BB89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80" creationId="{FA228354-1369-DD1A-73B4-25D08304E607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81" creationId="{46C836DB-2BF6-A751-73A2-D6A629D6B473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82" creationId="{5EDEFF29-12A9-B83A-5C9F-57BAA7E4478E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84" creationId="{ACC4510D-567C-B019-E872-85C8A400E428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85" creationId="{490DA523-46DC-0889-3C79-327F5B8EED82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86" creationId="{A45D277B-3312-A8C6-1A2B-338BADBB3E15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87" creationId="{B1C1BC37-0429-7175-CD50-CC4538855906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89" creationId="{6BD5D956-B87A-F3B5-B5C6-04AD04BACC39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90" creationId="{8A0B67BC-040C-0E2D-D916-0A0BFD74C7F2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91" creationId="{EA24E000-608C-0BAB-336A-0AE73E133693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92" creationId="{CB9E790C-4DFF-96F5-6E97-686122289240}"/>
          </ac:cxnSpMkLst>
        </pc:cxnChg>
        <pc:cxnChg chg="mod">
          <ac:chgData name="Caominh Le" userId="5e488150-e65d-4e3e-8143-0036fab52bb4" providerId="ADAL" clId="{32B5050A-ABA8-4EA0-9C0D-B1DE74B16FAF}" dt="2022-05-08T07:00:06.940" v="505"/>
          <ac:cxnSpMkLst>
            <pc:docMk/>
            <pc:sldMk cId="880372952" sldId="305"/>
            <ac:cxnSpMk id="93" creationId="{1220E9D2-DDDE-8D42-4FAD-9F31AD2384BD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01" creationId="{4906E56B-15FE-979A-74E1-284DE05307C3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02" creationId="{45FECCD6-836C-E4F5-50BB-9B19FA3FDF95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03" creationId="{2CFF46B7-A39A-93E6-C04C-1097E8B0EE2F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04" creationId="{EFC0DBF1-79DD-C0F2-4390-A6951DDB3A5C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10" creationId="{27216C6B-8467-B161-F1B3-EFAD64E9529E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11" creationId="{0ECCA286-CFD6-A6DB-8875-B997A20D452C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12" creationId="{594057F2-99D3-18DD-F156-BD6B8F9B6BB1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13" creationId="{BC507A78-8C9D-C154-715F-1DD99AA58C0D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15" creationId="{A3802811-E060-F8F0-0B45-038B08CFC8E5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16" creationId="{0422A56F-68A0-76A4-F51F-72E24BEBDE34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17" creationId="{77C98054-B4F7-9D09-85D0-D64AA796804D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18" creationId="{1D3903B5-5E8C-1D3E-ADD2-CCE8CBA66022}"/>
          </ac:cxnSpMkLst>
        </pc:cxnChg>
        <pc:cxnChg chg="mod">
          <ac:chgData name="Caominh Le" userId="5e488150-e65d-4e3e-8143-0036fab52bb4" providerId="ADAL" clId="{32B5050A-ABA8-4EA0-9C0D-B1DE74B16FAF}" dt="2022-05-08T07:00:13.964" v="508"/>
          <ac:cxnSpMkLst>
            <pc:docMk/>
            <pc:sldMk cId="880372952" sldId="305"/>
            <ac:cxnSpMk id="119" creationId="{07F51A44-B108-E375-59AD-9C486D737E00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28" creationId="{7D932519-3F25-1CA3-7AAA-C17F6D016B3A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29" creationId="{8C2A6C7B-593C-9EB7-8DFB-040193392DDC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30" creationId="{3AF59C7D-D311-1B34-4C95-74445DA7E58D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31" creationId="{4E50000F-933E-59C2-BD11-D9658A5F6016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33" creationId="{41E588C7-85FA-577A-C32F-D736A83FBBD6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34" creationId="{E6A2CA9B-963A-DB60-0B8B-B99EC1FBFB9C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35" creationId="{9A34BF7D-20BD-721C-4383-2B9B477AABA2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36" creationId="{C7B1BD90-37FA-BB02-E90A-FC21406258E0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38" creationId="{4DFAA967-9DE5-7B27-8943-7E7032E12B2A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39" creationId="{24ACA330-8529-0190-6BED-5905226809FE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40" creationId="{F575A901-B493-9B9B-E4AD-2CD2C665938B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41" creationId="{786414C2-2FAC-9A45-C226-E4A429A2EC91}"/>
          </ac:cxnSpMkLst>
        </pc:cxnChg>
        <pc:cxnChg chg="mod">
          <ac:chgData name="Caominh Le" userId="5e488150-e65d-4e3e-8143-0036fab52bb4" providerId="ADAL" clId="{32B5050A-ABA8-4EA0-9C0D-B1DE74B16FAF}" dt="2022-05-08T07:01:54.546" v="582"/>
          <ac:cxnSpMkLst>
            <pc:docMk/>
            <pc:sldMk cId="880372952" sldId="305"/>
            <ac:cxnSpMk id="142" creationId="{EF4D765D-879A-858B-E2BB-996A8006BAE5}"/>
          </ac:cxnSpMkLst>
        </pc:cxnChg>
        <pc:cxnChg chg="mod">
          <ac:chgData name="Caominh Le" userId="5e488150-e65d-4e3e-8143-0036fab52bb4" providerId="ADAL" clId="{32B5050A-ABA8-4EA0-9C0D-B1DE74B16FAF}" dt="2022-05-08T07:53:27.896" v="1334"/>
          <ac:cxnSpMkLst>
            <pc:docMk/>
            <pc:sldMk cId="880372952" sldId="305"/>
            <ac:cxnSpMk id="145" creationId="{C2A53AFA-ABE3-D8B7-34D7-B3418A027673}"/>
          </ac:cxnSpMkLst>
        </pc:cxnChg>
        <pc:cxnChg chg="mod">
          <ac:chgData name="Caominh Le" userId="5e488150-e65d-4e3e-8143-0036fab52bb4" providerId="ADAL" clId="{32B5050A-ABA8-4EA0-9C0D-B1DE74B16FAF}" dt="2022-05-08T07:53:27.896" v="1334"/>
          <ac:cxnSpMkLst>
            <pc:docMk/>
            <pc:sldMk cId="880372952" sldId="305"/>
            <ac:cxnSpMk id="146" creationId="{FCADB98E-5E2C-DFA3-3D1B-61C225A2869A}"/>
          </ac:cxnSpMkLst>
        </pc:cxnChg>
        <pc:cxnChg chg="mod">
          <ac:chgData name="Caominh Le" userId="5e488150-e65d-4e3e-8143-0036fab52bb4" providerId="ADAL" clId="{32B5050A-ABA8-4EA0-9C0D-B1DE74B16FAF}" dt="2022-05-08T07:53:27.896" v="1334"/>
          <ac:cxnSpMkLst>
            <pc:docMk/>
            <pc:sldMk cId="880372952" sldId="305"/>
            <ac:cxnSpMk id="147" creationId="{4AED8161-E127-1E82-119E-04AD5C6FD712}"/>
          </ac:cxnSpMkLst>
        </pc:cxnChg>
        <pc:cxnChg chg="mod">
          <ac:chgData name="Caominh Le" userId="5e488150-e65d-4e3e-8143-0036fab52bb4" providerId="ADAL" clId="{32B5050A-ABA8-4EA0-9C0D-B1DE74B16FAF}" dt="2022-05-08T07:53:27.896" v="1334"/>
          <ac:cxnSpMkLst>
            <pc:docMk/>
            <pc:sldMk cId="880372952" sldId="305"/>
            <ac:cxnSpMk id="148" creationId="{DDA03E84-A199-3D79-FE0A-53A0A3E6C47E}"/>
          </ac:cxnSpMkLst>
        </pc:cxnChg>
        <pc:cxnChg chg="mod">
          <ac:chgData name="Caominh Le" userId="5e488150-e65d-4e3e-8143-0036fab52bb4" providerId="ADAL" clId="{32B5050A-ABA8-4EA0-9C0D-B1DE74B16FAF}" dt="2022-05-08T07:53:27.896" v="1334"/>
          <ac:cxnSpMkLst>
            <pc:docMk/>
            <pc:sldMk cId="880372952" sldId="305"/>
            <ac:cxnSpMk id="149" creationId="{19CAE9DE-D391-EE72-BEAB-8CB8A5906EA7}"/>
          </ac:cxnSpMkLst>
        </pc:cxnChg>
      </pc:sldChg>
      <pc:sldChg chg="addSp delSp modSp add del mod">
        <pc:chgData name="Caominh Le" userId="5e488150-e65d-4e3e-8143-0036fab52bb4" providerId="ADAL" clId="{32B5050A-ABA8-4EA0-9C0D-B1DE74B16FAF}" dt="2022-05-08T07:53:38.957" v="1338" actId="167"/>
        <pc:sldMkLst>
          <pc:docMk/>
          <pc:sldMk cId="1192510257" sldId="306"/>
        </pc:sldMkLst>
        <pc:spChg chg="add mod">
          <ac:chgData name="Caominh Le" userId="5e488150-e65d-4e3e-8143-0036fab52bb4" providerId="ADAL" clId="{32B5050A-ABA8-4EA0-9C0D-B1DE74B16FAF}" dt="2022-05-08T06:47:01.755" v="289" actId="207"/>
          <ac:spMkLst>
            <pc:docMk/>
            <pc:sldMk cId="1192510257" sldId="306"/>
            <ac:spMk id="2" creationId="{430C6783-B42A-D8C3-7145-C7B83D165368}"/>
          </ac:spMkLst>
        </pc:spChg>
        <pc:spChg chg="mod">
          <ac:chgData name="Caominh Le" userId="5e488150-e65d-4e3e-8143-0036fab52bb4" providerId="ADAL" clId="{32B5050A-ABA8-4EA0-9C0D-B1DE74B16FAF}" dt="2022-05-08T07:01:59.843" v="584"/>
          <ac:spMkLst>
            <pc:docMk/>
            <pc:sldMk cId="1192510257" sldId="306"/>
            <ac:spMk id="54" creationId="{CD1D75DD-974A-62A7-77FB-A4561E142E02}"/>
          </ac:spMkLst>
        </pc:spChg>
        <pc:spChg chg="mod">
          <ac:chgData name="Caominh Le" userId="5e488150-e65d-4e3e-8143-0036fab52bb4" providerId="ADAL" clId="{32B5050A-ABA8-4EA0-9C0D-B1DE74B16FAF}" dt="2022-05-08T07:01:59.843" v="584"/>
          <ac:spMkLst>
            <pc:docMk/>
            <pc:sldMk cId="1192510257" sldId="306"/>
            <ac:spMk id="55" creationId="{3C8B11DD-B6DB-F53A-F3C9-D670DFF492F8}"/>
          </ac:spMkLst>
        </pc:spChg>
        <pc:spChg chg="mod">
          <ac:chgData name="Caominh Le" userId="5e488150-e65d-4e3e-8143-0036fab52bb4" providerId="ADAL" clId="{32B5050A-ABA8-4EA0-9C0D-B1DE74B16FAF}" dt="2022-05-08T07:01:59.843" v="584"/>
          <ac:spMkLst>
            <pc:docMk/>
            <pc:sldMk cId="1192510257" sldId="306"/>
            <ac:spMk id="56" creationId="{A5271EE8-E133-BD59-3A2A-B32C675E4395}"/>
          </ac:spMkLst>
        </pc:spChg>
        <pc:spChg chg="mod">
          <ac:chgData name="Caominh Le" userId="5e488150-e65d-4e3e-8143-0036fab52bb4" providerId="ADAL" clId="{32B5050A-ABA8-4EA0-9C0D-B1DE74B16FAF}" dt="2022-05-08T07:01:59.843" v="584"/>
          <ac:spMkLst>
            <pc:docMk/>
            <pc:sldMk cId="1192510257" sldId="306"/>
            <ac:spMk id="58" creationId="{A926F700-8BAD-48FA-2019-D163243D5276}"/>
          </ac:spMkLst>
        </pc:spChg>
        <pc:spChg chg="mod">
          <ac:chgData name="Caominh Le" userId="5e488150-e65d-4e3e-8143-0036fab52bb4" providerId="ADAL" clId="{32B5050A-ABA8-4EA0-9C0D-B1DE74B16FAF}" dt="2022-05-08T07:01:59.843" v="584"/>
          <ac:spMkLst>
            <pc:docMk/>
            <pc:sldMk cId="1192510257" sldId="306"/>
            <ac:spMk id="59" creationId="{D10D965C-9646-7CCB-B535-13D21F3D1A6F}"/>
          </ac:spMkLst>
        </pc:spChg>
        <pc:spChg chg="mod">
          <ac:chgData name="Caominh Le" userId="5e488150-e65d-4e3e-8143-0036fab52bb4" providerId="ADAL" clId="{32B5050A-ABA8-4EA0-9C0D-B1DE74B16FAF}" dt="2022-05-08T07:01:59.843" v="584"/>
          <ac:spMkLst>
            <pc:docMk/>
            <pc:sldMk cId="1192510257" sldId="306"/>
            <ac:spMk id="64" creationId="{F8DDD0A3-39D3-1D85-6670-ED1CBE5E272E}"/>
          </ac:spMkLst>
        </pc:spChg>
        <pc:grpChg chg="add del">
          <ac:chgData name="Caominh Le" userId="5e488150-e65d-4e3e-8143-0036fab52bb4" providerId="ADAL" clId="{32B5050A-ABA8-4EA0-9C0D-B1DE74B16FAF}" dt="2022-05-08T06:45:36.973" v="274" actId="478"/>
          <ac:grpSpMkLst>
            <pc:docMk/>
            <pc:sldMk cId="1192510257" sldId="306"/>
            <ac:grpSpMk id="20" creationId="{77F39F7A-FFC8-448D-9A64-47F483974932}"/>
          </ac:grpSpMkLst>
        </pc:grpChg>
        <pc:grpChg chg="del">
          <ac:chgData name="Caominh Le" userId="5e488150-e65d-4e3e-8143-0036fab52bb4" providerId="ADAL" clId="{32B5050A-ABA8-4EA0-9C0D-B1DE74B16FAF}" dt="2022-05-08T07:01:11.023" v="535" actId="21"/>
          <ac:grpSpMkLst>
            <pc:docMk/>
            <pc:sldMk cId="1192510257" sldId="306"/>
            <ac:grpSpMk id="21" creationId="{1820D0F3-1820-44E3-BC48-8890C34C0133}"/>
          </ac:grpSpMkLst>
        </pc:grpChg>
        <pc:grpChg chg="del topLvl">
          <ac:chgData name="Caominh Le" userId="5e488150-e65d-4e3e-8143-0036fab52bb4" providerId="ADAL" clId="{32B5050A-ABA8-4EA0-9C0D-B1DE74B16FAF}" dt="2022-05-08T07:01:12.548" v="536" actId="478"/>
          <ac:grpSpMkLst>
            <pc:docMk/>
            <pc:sldMk cId="1192510257" sldId="306"/>
            <ac:grpSpMk id="26" creationId="{90D64171-3DF2-485E-A090-817E61F44D4C}"/>
          </ac:grpSpMkLst>
        </pc:grpChg>
        <pc:grpChg chg="add mod ord">
          <ac:chgData name="Caominh Le" userId="5e488150-e65d-4e3e-8143-0036fab52bb4" providerId="ADAL" clId="{32B5050A-ABA8-4EA0-9C0D-B1DE74B16FAF}" dt="2022-05-08T07:02:02.432" v="585" actId="167"/>
          <ac:grpSpMkLst>
            <pc:docMk/>
            <pc:sldMk cId="1192510257" sldId="306"/>
            <ac:grpSpMk id="53" creationId="{A61FF472-4B68-2B67-5B95-DE14EC51521C}"/>
          </ac:grpSpMkLst>
        </pc:grpChg>
        <pc:grpChg chg="del">
          <ac:chgData name="Caominh Le" userId="5e488150-e65d-4e3e-8143-0036fab52bb4" providerId="ADAL" clId="{32B5050A-ABA8-4EA0-9C0D-B1DE74B16FAF}" dt="2022-05-08T07:01:15.904" v="538" actId="478"/>
          <ac:grpSpMkLst>
            <pc:docMk/>
            <pc:sldMk cId="1192510257" sldId="306"/>
            <ac:grpSpMk id="57" creationId="{D1317F69-84A8-4E0D-820B-D42949DCB9A3}"/>
          </ac:grpSpMkLst>
        </pc:grpChg>
        <pc:grpChg chg="add del mod ord">
          <ac:chgData name="Caominh Le" userId="5e488150-e65d-4e3e-8143-0036fab52bb4" providerId="ADAL" clId="{32B5050A-ABA8-4EA0-9C0D-B1DE74B16FAF}" dt="2022-05-08T07:53:33.920" v="1336" actId="478"/>
          <ac:grpSpMkLst>
            <pc:docMk/>
            <pc:sldMk cId="1192510257" sldId="306"/>
            <ac:grpSpMk id="69" creationId="{52CD6BE7-48E6-1C0E-340D-BF669972601F}"/>
          </ac:grpSpMkLst>
        </pc:grpChg>
        <pc:grpChg chg="add mod ord">
          <ac:chgData name="Caominh Le" userId="5e488150-e65d-4e3e-8143-0036fab52bb4" providerId="ADAL" clId="{32B5050A-ABA8-4EA0-9C0D-B1DE74B16FAF}" dt="2022-05-08T07:53:38.957" v="1338" actId="167"/>
          <ac:grpSpMkLst>
            <pc:docMk/>
            <pc:sldMk cId="1192510257" sldId="306"/>
            <ac:grpSpMk id="75" creationId="{A6654674-411C-6944-EE15-2F698CE5FF65}"/>
          </ac:grpSpMkLst>
        </pc:grpChg>
        <pc:picChg chg="del">
          <ac:chgData name="Caominh Le" userId="5e488150-e65d-4e3e-8143-0036fab52bb4" providerId="ADAL" clId="{32B5050A-ABA8-4EA0-9C0D-B1DE74B16FAF}" dt="2022-05-08T06:45:38.385" v="275" actId="478"/>
          <ac:picMkLst>
            <pc:docMk/>
            <pc:sldMk cId="1192510257" sldId="306"/>
            <ac:picMk id="11" creationId="{1BEB2AC9-0313-438F-9C3E-D6A92E49B092}"/>
          </ac:picMkLst>
        </pc:picChg>
        <pc:picChg chg="del topLvl">
          <ac:chgData name="Caominh Le" userId="5e488150-e65d-4e3e-8143-0036fab52bb4" providerId="ADAL" clId="{32B5050A-ABA8-4EA0-9C0D-B1DE74B16FAF}" dt="2022-05-08T07:01:11.023" v="535" actId="21"/>
          <ac:picMkLst>
            <pc:docMk/>
            <pc:sldMk cId="1192510257" sldId="306"/>
            <ac:picMk id="28" creationId="{EAD9B7B2-EF44-4AD9-9355-018A7B226F9D}"/>
          </ac:picMkLst>
        </pc:picChg>
        <pc:picChg chg="add del">
          <ac:chgData name="Caominh Le" userId="5e488150-e65d-4e3e-8143-0036fab52bb4" providerId="ADAL" clId="{32B5050A-ABA8-4EA0-9C0D-B1DE74B16FAF}" dt="2022-05-08T06:45:56.337" v="279" actId="478"/>
          <ac:picMkLst>
            <pc:docMk/>
            <pc:sldMk cId="1192510257" sldId="306"/>
            <ac:picMk id="40" creationId="{0C68CD69-48C3-4A41-9558-EFC006136F72}"/>
          </ac:picMkLst>
        </pc:picChg>
        <pc:picChg chg="add del mod">
          <ac:chgData name="Caominh Le" userId="5e488150-e65d-4e3e-8143-0036fab52bb4" providerId="ADAL" clId="{32B5050A-ABA8-4EA0-9C0D-B1DE74B16FAF}" dt="2022-05-08T06:45:36.182" v="272"/>
          <ac:picMkLst>
            <pc:docMk/>
            <pc:sldMk cId="1192510257" sldId="306"/>
            <ac:picMk id="43" creationId="{DD831B09-E52E-7953-CDBC-B99037AE276E}"/>
          </ac:picMkLst>
        </pc:picChg>
        <pc:picChg chg="add mod">
          <ac:chgData name="Caominh Le" userId="5e488150-e65d-4e3e-8143-0036fab52bb4" providerId="ADAL" clId="{32B5050A-ABA8-4EA0-9C0D-B1DE74B16FAF}" dt="2022-05-08T06:45:59.077" v="280" actId="1076"/>
          <ac:picMkLst>
            <pc:docMk/>
            <pc:sldMk cId="1192510257" sldId="306"/>
            <ac:picMk id="49" creationId="{58F4DB2B-F85D-4DD8-5082-B1D6A7305F42}"/>
          </ac:picMkLst>
        </pc:picChg>
        <pc:picChg chg="add mod">
          <ac:chgData name="Caominh Le" userId="5e488150-e65d-4e3e-8143-0036fab52bb4" providerId="ADAL" clId="{32B5050A-ABA8-4EA0-9C0D-B1DE74B16FAF}" dt="2022-05-08T07:01:12.805" v="537"/>
          <ac:picMkLst>
            <pc:docMk/>
            <pc:sldMk cId="1192510257" sldId="306"/>
            <ac:picMk id="52" creationId="{01E03855-F40A-59E6-4F0A-86EAA99175A0}"/>
          </ac:picMkLst>
        </pc:picChg>
        <pc:cxnChg chg="mod">
          <ac:chgData name="Caominh Le" userId="5e488150-e65d-4e3e-8143-0036fab52bb4" providerId="ADAL" clId="{32B5050A-ABA8-4EA0-9C0D-B1DE74B16FAF}" dt="2022-05-08T07:01:12.548" v="536" actId="478"/>
          <ac:cxnSpMkLst>
            <pc:docMk/>
            <pc:sldMk cId="1192510257" sldId="306"/>
            <ac:cxnSpMk id="38" creationId="{5E88D422-BCBF-436B-AC66-5801EA84947B}"/>
          </ac:cxnSpMkLst>
        </pc:cxnChg>
        <pc:cxnChg chg="mod">
          <ac:chgData name="Caominh Le" userId="5e488150-e65d-4e3e-8143-0036fab52bb4" providerId="ADAL" clId="{32B5050A-ABA8-4EA0-9C0D-B1DE74B16FAF}" dt="2022-05-08T07:01:12.548" v="536" actId="478"/>
          <ac:cxnSpMkLst>
            <pc:docMk/>
            <pc:sldMk cId="1192510257" sldId="306"/>
            <ac:cxnSpMk id="42" creationId="{22C84608-5216-448A-98DA-A578728591BD}"/>
          </ac:cxnSpMkLst>
        </pc:cxnChg>
        <pc:cxnChg chg="mod">
          <ac:chgData name="Caominh Le" userId="5e488150-e65d-4e3e-8143-0036fab52bb4" providerId="ADAL" clId="{32B5050A-ABA8-4EA0-9C0D-B1DE74B16FAF}" dt="2022-05-08T07:01:12.548" v="536" actId="478"/>
          <ac:cxnSpMkLst>
            <pc:docMk/>
            <pc:sldMk cId="1192510257" sldId="306"/>
            <ac:cxnSpMk id="44" creationId="{5C787A18-ABD8-4EA6-A405-1A8CE59C484C}"/>
          </ac:cxnSpMkLst>
        </pc:cxnChg>
        <pc:cxnChg chg="mod">
          <ac:chgData name="Caominh Le" userId="5e488150-e65d-4e3e-8143-0036fab52bb4" providerId="ADAL" clId="{32B5050A-ABA8-4EA0-9C0D-B1DE74B16FAF}" dt="2022-05-08T07:01:12.548" v="536" actId="478"/>
          <ac:cxnSpMkLst>
            <pc:docMk/>
            <pc:sldMk cId="1192510257" sldId="306"/>
            <ac:cxnSpMk id="45" creationId="{81AAF8D8-0811-422B-8012-0DD4C7CBA5B9}"/>
          </ac:cxnSpMkLst>
        </pc:cxnChg>
        <pc:cxnChg chg="mod">
          <ac:chgData name="Caominh Le" userId="5e488150-e65d-4e3e-8143-0036fab52bb4" providerId="ADAL" clId="{32B5050A-ABA8-4EA0-9C0D-B1DE74B16FAF}" dt="2022-05-08T07:01:12.548" v="536" actId="478"/>
          <ac:cxnSpMkLst>
            <pc:docMk/>
            <pc:sldMk cId="1192510257" sldId="306"/>
            <ac:cxnSpMk id="47" creationId="{0B039680-273C-46A2-AE3D-B3B9BB917208}"/>
          </ac:cxnSpMkLst>
        </pc:cxnChg>
        <pc:cxnChg chg="mod">
          <ac:chgData name="Caominh Le" userId="5e488150-e65d-4e3e-8143-0036fab52bb4" providerId="ADAL" clId="{32B5050A-ABA8-4EA0-9C0D-B1DE74B16FAF}" dt="2022-05-08T07:01:12.548" v="536" actId="478"/>
          <ac:cxnSpMkLst>
            <pc:docMk/>
            <pc:sldMk cId="1192510257" sldId="306"/>
            <ac:cxnSpMk id="48" creationId="{2F426DC2-974C-4419-96EA-67736077E733}"/>
          </ac:cxnSpMkLst>
        </pc:cxnChg>
        <pc:cxnChg chg="mod">
          <ac:chgData name="Caominh Le" userId="5e488150-e65d-4e3e-8143-0036fab52bb4" providerId="ADAL" clId="{32B5050A-ABA8-4EA0-9C0D-B1DE74B16FAF}" dt="2022-05-08T07:01:12.548" v="536" actId="478"/>
          <ac:cxnSpMkLst>
            <pc:docMk/>
            <pc:sldMk cId="1192510257" sldId="306"/>
            <ac:cxnSpMk id="50" creationId="{FCB6EFB2-260F-4847-8B29-EF99C817CEF3}"/>
          </ac:cxnSpMkLst>
        </pc:cxnChg>
        <pc:cxnChg chg="mod">
          <ac:chgData name="Caominh Le" userId="5e488150-e65d-4e3e-8143-0036fab52bb4" providerId="ADAL" clId="{32B5050A-ABA8-4EA0-9C0D-B1DE74B16FAF}" dt="2022-05-08T07:01:12.548" v="536" actId="478"/>
          <ac:cxnSpMkLst>
            <pc:docMk/>
            <pc:sldMk cId="1192510257" sldId="306"/>
            <ac:cxnSpMk id="51" creationId="{2D5D8738-7262-456D-9F6F-6F71330CB059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60" creationId="{714BCA72-937C-FDBA-5AEE-3091447BB316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61" creationId="{C2B89444-CFA8-0D23-E279-063BB282EA95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62" creationId="{02D1D2D6-9BE4-31BA-EB74-B41B877330FD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63" creationId="{402F4934-1E8B-441E-54DC-1AAE368AEBAA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65" creationId="{06598A3E-555E-939B-D130-C4E730671CE4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66" creationId="{AFC185D6-5E6B-DBF1-4CAF-ABF1A0823D1A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67" creationId="{14A1FAF5-EA95-10F0-C593-6FAFE4EE8AB7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68" creationId="{42EB6CE7-D0DB-BD18-B3D7-CD0402F3D1FA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70" creationId="{E0013427-54C5-4D9B-C320-5AB4F6938841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71" creationId="{02AA5EC0-E61A-09E0-4225-3DD0FF716242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72" creationId="{661810B7-090B-CEBE-F199-6B3216222C0F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73" creationId="{2DB5B6A7-35A3-B79C-0E06-4E0AC6158554}"/>
          </ac:cxnSpMkLst>
        </pc:cxnChg>
        <pc:cxnChg chg="mod">
          <ac:chgData name="Caominh Le" userId="5e488150-e65d-4e3e-8143-0036fab52bb4" providerId="ADAL" clId="{32B5050A-ABA8-4EA0-9C0D-B1DE74B16FAF}" dt="2022-05-08T07:01:59.843" v="584"/>
          <ac:cxnSpMkLst>
            <pc:docMk/>
            <pc:sldMk cId="1192510257" sldId="306"/>
            <ac:cxnSpMk id="74" creationId="{C9B58A7C-AA8A-9158-2793-85D73AD56ACE}"/>
          </ac:cxnSpMkLst>
        </pc:cxnChg>
        <pc:cxnChg chg="mod">
          <ac:chgData name="Caominh Le" userId="5e488150-e65d-4e3e-8143-0036fab52bb4" providerId="ADAL" clId="{32B5050A-ABA8-4EA0-9C0D-B1DE74B16FAF}" dt="2022-05-08T07:53:34.123" v="1337"/>
          <ac:cxnSpMkLst>
            <pc:docMk/>
            <pc:sldMk cId="1192510257" sldId="306"/>
            <ac:cxnSpMk id="76" creationId="{86A08865-8C34-E8FE-C0FD-2E9C11F67609}"/>
          </ac:cxnSpMkLst>
        </pc:cxnChg>
        <pc:cxnChg chg="mod">
          <ac:chgData name="Caominh Le" userId="5e488150-e65d-4e3e-8143-0036fab52bb4" providerId="ADAL" clId="{32B5050A-ABA8-4EA0-9C0D-B1DE74B16FAF}" dt="2022-05-08T07:53:34.123" v="1337"/>
          <ac:cxnSpMkLst>
            <pc:docMk/>
            <pc:sldMk cId="1192510257" sldId="306"/>
            <ac:cxnSpMk id="77" creationId="{1AB2835B-6456-3D8A-5FC5-5DB58DB2FE67}"/>
          </ac:cxnSpMkLst>
        </pc:cxnChg>
        <pc:cxnChg chg="mod">
          <ac:chgData name="Caominh Le" userId="5e488150-e65d-4e3e-8143-0036fab52bb4" providerId="ADAL" clId="{32B5050A-ABA8-4EA0-9C0D-B1DE74B16FAF}" dt="2022-05-08T07:53:34.123" v="1337"/>
          <ac:cxnSpMkLst>
            <pc:docMk/>
            <pc:sldMk cId="1192510257" sldId="306"/>
            <ac:cxnSpMk id="78" creationId="{98BCFFFB-8FAF-E6CA-9080-C2D148172E76}"/>
          </ac:cxnSpMkLst>
        </pc:cxnChg>
        <pc:cxnChg chg="mod">
          <ac:chgData name="Caominh Le" userId="5e488150-e65d-4e3e-8143-0036fab52bb4" providerId="ADAL" clId="{32B5050A-ABA8-4EA0-9C0D-B1DE74B16FAF}" dt="2022-05-08T07:53:34.123" v="1337"/>
          <ac:cxnSpMkLst>
            <pc:docMk/>
            <pc:sldMk cId="1192510257" sldId="306"/>
            <ac:cxnSpMk id="79" creationId="{A5326096-ED74-093C-0296-D984E19D45FB}"/>
          </ac:cxnSpMkLst>
        </pc:cxnChg>
        <pc:cxnChg chg="mod">
          <ac:chgData name="Caominh Le" userId="5e488150-e65d-4e3e-8143-0036fab52bb4" providerId="ADAL" clId="{32B5050A-ABA8-4EA0-9C0D-B1DE74B16FAF}" dt="2022-05-08T07:53:34.123" v="1337"/>
          <ac:cxnSpMkLst>
            <pc:docMk/>
            <pc:sldMk cId="1192510257" sldId="306"/>
            <ac:cxnSpMk id="80" creationId="{4A171DE2-ECF4-E7A9-9FA0-EF2FA0025B70}"/>
          </ac:cxnSpMkLst>
        </pc:cxnChg>
      </pc:sldChg>
      <pc:sldChg chg="add del">
        <pc:chgData name="Caominh Le" userId="5e488150-e65d-4e3e-8143-0036fab52bb4" providerId="ADAL" clId="{32B5050A-ABA8-4EA0-9C0D-B1DE74B16FAF}" dt="2022-05-08T07:05:34.728" v="623" actId="47"/>
        <pc:sldMkLst>
          <pc:docMk/>
          <pc:sldMk cId="3256311144" sldId="307"/>
        </pc:sldMkLst>
      </pc:sldChg>
      <pc:sldChg chg="add del">
        <pc:chgData name="Caominh Le" userId="5e488150-e65d-4e3e-8143-0036fab52bb4" providerId="ADAL" clId="{32B5050A-ABA8-4EA0-9C0D-B1DE74B16FAF}" dt="2022-05-08T07:05:36.561" v="624" actId="47"/>
        <pc:sldMkLst>
          <pc:docMk/>
          <pc:sldMk cId="152242450" sldId="308"/>
        </pc:sldMkLst>
      </pc:sldChg>
      <pc:sldChg chg="add del">
        <pc:chgData name="Caominh Le" userId="5e488150-e65d-4e3e-8143-0036fab52bb4" providerId="ADAL" clId="{32B5050A-ABA8-4EA0-9C0D-B1DE74B16FAF}" dt="2022-05-08T07:05:37.482" v="625" actId="47"/>
        <pc:sldMkLst>
          <pc:docMk/>
          <pc:sldMk cId="4136070107" sldId="309"/>
        </pc:sldMkLst>
      </pc:sldChg>
      <pc:sldChg chg="add del">
        <pc:chgData name="Caominh Le" userId="5e488150-e65d-4e3e-8143-0036fab52bb4" providerId="ADAL" clId="{32B5050A-ABA8-4EA0-9C0D-B1DE74B16FAF}" dt="2022-05-08T07:05:38.450" v="626" actId="47"/>
        <pc:sldMkLst>
          <pc:docMk/>
          <pc:sldMk cId="4087193985" sldId="310"/>
        </pc:sldMkLst>
      </pc:sldChg>
      <pc:sldChg chg="add del">
        <pc:chgData name="Caominh Le" userId="5e488150-e65d-4e3e-8143-0036fab52bb4" providerId="ADAL" clId="{32B5050A-ABA8-4EA0-9C0D-B1DE74B16FAF}" dt="2022-05-08T07:05:41.845" v="627" actId="47"/>
        <pc:sldMkLst>
          <pc:docMk/>
          <pc:sldMk cId="4128559992" sldId="311"/>
        </pc:sldMkLst>
      </pc:sldChg>
      <pc:sldChg chg="add del">
        <pc:chgData name="Caominh Le" userId="5e488150-e65d-4e3e-8143-0036fab52bb4" providerId="ADAL" clId="{32B5050A-ABA8-4EA0-9C0D-B1DE74B16FAF}" dt="2022-05-08T07:05:43.902" v="628" actId="47"/>
        <pc:sldMkLst>
          <pc:docMk/>
          <pc:sldMk cId="3579531915" sldId="312"/>
        </pc:sldMkLst>
      </pc:sldChg>
      <pc:sldChg chg="add del">
        <pc:chgData name="Caominh Le" userId="5e488150-e65d-4e3e-8143-0036fab52bb4" providerId="ADAL" clId="{32B5050A-ABA8-4EA0-9C0D-B1DE74B16FAF}" dt="2022-05-08T07:05:44.871" v="629" actId="47"/>
        <pc:sldMkLst>
          <pc:docMk/>
          <pc:sldMk cId="1583916159" sldId="313"/>
        </pc:sldMkLst>
      </pc:sldChg>
      <pc:sldChg chg="addSp delSp modSp add mod">
        <pc:chgData name="Caominh Le" userId="5e488150-e65d-4e3e-8143-0036fab52bb4" providerId="ADAL" clId="{32B5050A-ABA8-4EA0-9C0D-B1DE74B16FAF}" dt="2022-05-08T07:50:44.145" v="1299" actId="207"/>
        <pc:sldMkLst>
          <pc:docMk/>
          <pc:sldMk cId="2902336306" sldId="314"/>
        </pc:sldMkLst>
        <pc:spChg chg="add mod">
          <ac:chgData name="Caominh Le" userId="5e488150-e65d-4e3e-8143-0036fab52bb4" providerId="ADAL" clId="{32B5050A-ABA8-4EA0-9C0D-B1DE74B16FAF}" dt="2022-05-08T07:50:17.224" v="1292" actId="207"/>
          <ac:spMkLst>
            <pc:docMk/>
            <pc:sldMk cId="2902336306" sldId="314"/>
            <ac:spMk id="2" creationId="{FB99D04B-4250-6326-87AF-5E263CD65379}"/>
          </ac:spMkLst>
        </pc:spChg>
        <pc:spChg chg="add mod">
          <ac:chgData name="Caominh Le" userId="5e488150-e65d-4e3e-8143-0036fab52bb4" providerId="ADAL" clId="{32B5050A-ABA8-4EA0-9C0D-B1DE74B16FAF}" dt="2022-05-08T07:47:09.318" v="1260" actId="20577"/>
          <ac:spMkLst>
            <pc:docMk/>
            <pc:sldMk cId="2902336306" sldId="314"/>
            <ac:spMk id="3" creationId="{9AB26A5E-8C3E-644F-683D-E45579C1F625}"/>
          </ac:spMkLst>
        </pc:spChg>
        <pc:spChg chg="add mod">
          <ac:chgData name="Caominh Le" userId="5e488150-e65d-4e3e-8143-0036fab52bb4" providerId="ADAL" clId="{32B5050A-ABA8-4EA0-9C0D-B1DE74B16FAF}" dt="2022-05-08T07:47:33.405" v="1267" actId="1076"/>
          <ac:spMkLst>
            <pc:docMk/>
            <pc:sldMk cId="2902336306" sldId="314"/>
            <ac:spMk id="4" creationId="{CABB7583-D376-5959-34F0-90347D020679}"/>
          </ac:spMkLst>
        </pc:spChg>
        <pc:spChg chg="add mod">
          <ac:chgData name="Caominh Le" userId="5e488150-e65d-4e3e-8143-0036fab52bb4" providerId="ADAL" clId="{32B5050A-ABA8-4EA0-9C0D-B1DE74B16FAF}" dt="2022-05-08T07:43:20.602" v="1144" actId="1076"/>
          <ac:spMkLst>
            <pc:docMk/>
            <pc:sldMk cId="2902336306" sldId="314"/>
            <ac:spMk id="40" creationId="{8F7F4A9D-8A10-841C-2702-A44FCE928953}"/>
          </ac:spMkLst>
        </pc:spChg>
        <pc:spChg chg="add mod">
          <ac:chgData name="Caominh Le" userId="5e488150-e65d-4e3e-8143-0036fab52bb4" providerId="ADAL" clId="{32B5050A-ABA8-4EA0-9C0D-B1DE74B16FAF}" dt="2022-05-08T07:50:40.898" v="1298" actId="207"/>
          <ac:spMkLst>
            <pc:docMk/>
            <pc:sldMk cId="2902336306" sldId="314"/>
            <ac:spMk id="41" creationId="{6A7E016E-5BD9-4BC1-CFDC-572F8D7E56FB}"/>
          </ac:spMkLst>
        </pc:spChg>
        <pc:spChg chg="add mod">
          <ac:chgData name="Caominh Le" userId="5e488150-e65d-4e3e-8143-0036fab52bb4" providerId="ADAL" clId="{32B5050A-ABA8-4EA0-9C0D-B1DE74B16FAF}" dt="2022-05-08T07:50:44.145" v="1299" actId="207"/>
          <ac:spMkLst>
            <pc:docMk/>
            <pc:sldMk cId="2902336306" sldId="314"/>
            <ac:spMk id="43" creationId="{7C59E3A8-7BC4-3673-6AB0-7146485264BA}"/>
          </ac:spMkLst>
        </pc:spChg>
        <pc:spChg chg="add mod">
          <ac:chgData name="Caominh Le" userId="5e488150-e65d-4e3e-8143-0036fab52bb4" providerId="ADAL" clId="{32B5050A-ABA8-4EA0-9C0D-B1DE74B16FAF}" dt="2022-05-08T07:43:13.238" v="1142" actId="207"/>
          <ac:spMkLst>
            <pc:docMk/>
            <pc:sldMk cId="2902336306" sldId="314"/>
            <ac:spMk id="49" creationId="{CA5829D8-4FA2-2B3A-5CE3-751F7CD03C27}"/>
          </ac:spMkLst>
        </pc:spChg>
        <pc:spChg chg="add mod">
          <ac:chgData name="Caominh Le" userId="5e488150-e65d-4e3e-8143-0036fab52bb4" providerId="ADAL" clId="{32B5050A-ABA8-4EA0-9C0D-B1DE74B16FAF}" dt="2022-05-08T07:45:01.634" v="1165" actId="1076"/>
          <ac:spMkLst>
            <pc:docMk/>
            <pc:sldMk cId="2902336306" sldId="314"/>
            <ac:spMk id="52" creationId="{AF29E23E-4BD1-2A76-638A-7B62871D0D7B}"/>
          </ac:spMkLst>
        </pc:spChg>
        <pc:spChg chg="add del mod">
          <ac:chgData name="Caominh Le" userId="5e488150-e65d-4e3e-8143-0036fab52bb4" providerId="ADAL" clId="{32B5050A-ABA8-4EA0-9C0D-B1DE74B16FAF}" dt="2022-05-08T07:43:44.255" v="1150"/>
          <ac:spMkLst>
            <pc:docMk/>
            <pc:sldMk cId="2902336306" sldId="314"/>
            <ac:spMk id="53" creationId="{C0C58BCD-3613-F2DC-7D72-644FC688A32A}"/>
          </ac:spMkLst>
        </pc:spChg>
        <pc:spChg chg="add mod">
          <ac:chgData name="Caominh Le" userId="5e488150-e65d-4e3e-8143-0036fab52bb4" providerId="ADAL" clId="{32B5050A-ABA8-4EA0-9C0D-B1DE74B16FAF}" dt="2022-05-08T07:45:04.209" v="1166" actId="1076"/>
          <ac:spMkLst>
            <pc:docMk/>
            <pc:sldMk cId="2902336306" sldId="314"/>
            <ac:spMk id="54" creationId="{1BE15872-EE8B-1F87-D308-3BF0A6CF24DD}"/>
          </ac:spMkLst>
        </pc:spChg>
        <pc:spChg chg="add mod">
          <ac:chgData name="Caominh Le" userId="5e488150-e65d-4e3e-8143-0036fab52bb4" providerId="ADAL" clId="{32B5050A-ABA8-4EA0-9C0D-B1DE74B16FAF}" dt="2022-05-08T07:45:07.411" v="1167" actId="1076"/>
          <ac:spMkLst>
            <pc:docMk/>
            <pc:sldMk cId="2902336306" sldId="314"/>
            <ac:spMk id="55" creationId="{3BAE79E5-97AC-9683-2F38-FAF9C8EAAA4B}"/>
          </ac:spMkLst>
        </pc:spChg>
        <pc:spChg chg="add mod">
          <ac:chgData name="Caominh Le" userId="5e488150-e65d-4e3e-8143-0036fab52bb4" providerId="ADAL" clId="{32B5050A-ABA8-4EA0-9C0D-B1DE74B16FAF}" dt="2022-05-08T07:45:00.833" v="1164" actId="1076"/>
          <ac:spMkLst>
            <pc:docMk/>
            <pc:sldMk cId="2902336306" sldId="314"/>
            <ac:spMk id="56" creationId="{F7720490-642F-CCD5-CC0B-BEFBEAFB2638}"/>
          </ac:spMkLst>
        </pc:spChg>
        <pc:spChg chg="add mod">
          <ac:chgData name="Caominh Le" userId="5e488150-e65d-4e3e-8143-0036fab52bb4" providerId="ADAL" clId="{32B5050A-ABA8-4EA0-9C0D-B1DE74B16FAF}" dt="2022-05-08T07:45:57.856" v="1186" actId="571"/>
          <ac:spMkLst>
            <pc:docMk/>
            <pc:sldMk cId="2902336306" sldId="314"/>
            <ac:spMk id="58" creationId="{F518A05D-AB38-DABC-18C2-6EDCA1DB35E4}"/>
          </ac:spMkLst>
        </pc:spChg>
        <pc:spChg chg="add del mod">
          <ac:chgData name="Caominh Le" userId="5e488150-e65d-4e3e-8143-0036fab52bb4" providerId="ADAL" clId="{32B5050A-ABA8-4EA0-9C0D-B1DE74B16FAF}" dt="2022-05-08T07:45:57.298" v="1185"/>
          <ac:spMkLst>
            <pc:docMk/>
            <pc:sldMk cId="2902336306" sldId="314"/>
            <ac:spMk id="59" creationId="{EFB7B0B8-D1AB-AB32-75B1-BE51891552E6}"/>
          </ac:spMkLst>
        </pc:spChg>
        <pc:spChg chg="add del mod">
          <ac:chgData name="Caominh Le" userId="5e488150-e65d-4e3e-8143-0036fab52bb4" providerId="ADAL" clId="{32B5050A-ABA8-4EA0-9C0D-B1DE74B16FAF}" dt="2022-05-08T07:46:07.708" v="1188" actId="478"/>
          <ac:spMkLst>
            <pc:docMk/>
            <pc:sldMk cId="2902336306" sldId="314"/>
            <ac:spMk id="60" creationId="{ABD48F2F-4B2B-7209-E53D-C50965ABAB23}"/>
          </ac:spMkLst>
        </pc:spChg>
        <pc:spChg chg="add del mod">
          <ac:chgData name="Caominh Le" userId="5e488150-e65d-4e3e-8143-0036fab52bb4" providerId="ADAL" clId="{32B5050A-ABA8-4EA0-9C0D-B1DE74B16FAF}" dt="2022-05-08T07:46:31.372" v="1195"/>
          <ac:spMkLst>
            <pc:docMk/>
            <pc:sldMk cId="2902336306" sldId="314"/>
            <ac:spMk id="61" creationId="{F94D5178-9714-DEDC-1E3B-ED6E520A283C}"/>
          </ac:spMkLst>
        </pc:spChg>
        <pc:spChg chg="add mod">
          <ac:chgData name="Caominh Le" userId="5e488150-e65d-4e3e-8143-0036fab52bb4" providerId="ADAL" clId="{32B5050A-ABA8-4EA0-9C0D-B1DE74B16FAF}" dt="2022-05-08T07:47:37.628" v="1271" actId="20577"/>
          <ac:spMkLst>
            <pc:docMk/>
            <pc:sldMk cId="2902336306" sldId="314"/>
            <ac:spMk id="62" creationId="{2E4F25B7-F28F-0F7B-4364-8EEBF056A7F4}"/>
          </ac:spMkLst>
        </pc:spChg>
        <pc:spChg chg="add mod">
          <ac:chgData name="Caominh Le" userId="5e488150-e65d-4e3e-8143-0036fab52bb4" providerId="ADAL" clId="{32B5050A-ABA8-4EA0-9C0D-B1DE74B16FAF}" dt="2022-05-08T07:47:44.734" v="1277" actId="20577"/>
          <ac:spMkLst>
            <pc:docMk/>
            <pc:sldMk cId="2902336306" sldId="314"/>
            <ac:spMk id="63" creationId="{225FB35B-DE54-81DF-1812-A4AEC1AB0A8E}"/>
          </ac:spMkLst>
        </pc:spChg>
        <pc:spChg chg="mod">
          <ac:chgData name="Caominh Le" userId="5e488150-e65d-4e3e-8143-0036fab52bb4" providerId="ADAL" clId="{32B5050A-ABA8-4EA0-9C0D-B1DE74B16FAF}" dt="2022-05-08T07:01:34.417" v="577" actId="14100"/>
          <ac:spMkLst>
            <pc:docMk/>
            <pc:sldMk cId="2902336306" sldId="314"/>
            <ac:spMk id="102" creationId="{13019610-06B5-4251-836C-010CC794A6ED}"/>
          </ac:spMkLst>
        </pc:spChg>
        <pc:grpChg chg="add del">
          <ac:chgData name="Caominh Le" userId="5e488150-e65d-4e3e-8143-0036fab52bb4" providerId="ADAL" clId="{32B5050A-ABA8-4EA0-9C0D-B1DE74B16FAF}" dt="2022-05-08T06:21:17.437" v="100" actId="478"/>
          <ac:grpSpMkLst>
            <pc:docMk/>
            <pc:sldMk cId="2902336306" sldId="314"/>
            <ac:grpSpMk id="20" creationId="{77F39F7A-FFC8-448D-9A64-47F483974932}"/>
          </ac:grpSpMkLst>
        </pc:grpChg>
        <pc:grpChg chg="del">
          <ac:chgData name="Caominh Le" userId="5e488150-e65d-4e3e-8143-0036fab52bb4" providerId="ADAL" clId="{32B5050A-ABA8-4EA0-9C0D-B1DE74B16FAF}" dt="2022-05-08T06:21:13.801" v="98" actId="478"/>
          <ac:grpSpMkLst>
            <pc:docMk/>
            <pc:sldMk cId="2902336306" sldId="314"/>
            <ac:grpSpMk id="21" creationId="{1820D0F3-1820-44E3-BC48-8890C34C0133}"/>
          </ac:grpSpMkLst>
        </pc:grpChg>
        <pc:grpChg chg="topLvl">
          <ac:chgData name="Caominh Le" userId="5e488150-e65d-4e3e-8143-0036fab52bb4" providerId="ADAL" clId="{32B5050A-ABA8-4EA0-9C0D-B1DE74B16FAF}" dt="2022-05-08T06:21:13.801" v="98" actId="478"/>
          <ac:grpSpMkLst>
            <pc:docMk/>
            <pc:sldMk cId="2902336306" sldId="314"/>
            <ac:grpSpMk id="26" creationId="{90D64171-3DF2-485E-A090-817E61F44D4C}"/>
          </ac:grpSpMkLst>
        </pc:grpChg>
        <pc:picChg chg="del">
          <ac:chgData name="Caominh Le" userId="5e488150-e65d-4e3e-8143-0036fab52bb4" providerId="ADAL" clId="{32B5050A-ABA8-4EA0-9C0D-B1DE74B16FAF}" dt="2022-05-08T06:21:19.016" v="101" actId="478"/>
          <ac:picMkLst>
            <pc:docMk/>
            <pc:sldMk cId="2902336306" sldId="314"/>
            <ac:picMk id="11" creationId="{1BEB2AC9-0313-438F-9C3E-D6A92E49B092}"/>
          </ac:picMkLst>
        </pc:picChg>
        <pc:picChg chg="del topLvl">
          <ac:chgData name="Caominh Le" userId="5e488150-e65d-4e3e-8143-0036fab52bb4" providerId="ADAL" clId="{32B5050A-ABA8-4EA0-9C0D-B1DE74B16FAF}" dt="2022-05-08T06:21:13.801" v="98" actId="478"/>
          <ac:picMkLst>
            <pc:docMk/>
            <pc:sldMk cId="2902336306" sldId="314"/>
            <ac:picMk id="28" creationId="{EAD9B7B2-EF44-4AD9-9355-018A7B226F9D}"/>
          </ac:picMkLst>
        </pc:picChg>
        <pc:cxnChg chg="mod">
          <ac:chgData name="Caominh Le" userId="5e488150-e65d-4e3e-8143-0036fab52bb4" providerId="ADAL" clId="{32B5050A-ABA8-4EA0-9C0D-B1DE74B16FAF}" dt="2022-05-08T07:50:29.347" v="1294" actId="208"/>
          <ac:cxnSpMkLst>
            <pc:docMk/>
            <pc:sldMk cId="2902336306" sldId="314"/>
            <ac:cxnSpMk id="29" creationId="{11BA2265-0503-4EB0-963B-30E4EC963AF1}"/>
          </ac:cxnSpMkLst>
        </pc:cxnChg>
        <pc:cxnChg chg="mod">
          <ac:chgData name="Caominh Le" userId="5e488150-e65d-4e3e-8143-0036fab52bb4" providerId="ADAL" clId="{32B5050A-ABA8-4EA0-9C0D-B1DE74B16FAF}" dt="2022-05-08T07:50:32.644" v="1295" actId="208"/>
          <ac:cxnSpMkLst>
            <pc:docMk/>
            <pc:sldMk cId="2902336306" sldId="314"/>
            <ac:cxnSpMk id="35" creationId="{0140C383-65FC-4535-BDE6-5D97A67D6C72}"/>
          </ac:cxnSpMkLst>
        </pc:cxnChg>
        <pc:cxnChg chg="mod">
          <ac:chgData name="Caominh Le" userId="5e488150-e65d-4e3e-8143-0036fab52bb4" providerId="ADAL" clId="{32B5050A-ABA8-4EA0-9C0D-B1DE74B16FAF}" dt="2022-05-08T06:21:30.803" v="102" actId="208"/>
          <ac:cxnSpMkLst>
            <pc:docMk/>
            <pc:sldMk cId="2902336306" sldId="314"/>
            <ac:cxnSpMk id="37" creationId="{33A94898-F2CA-4C86-9076-8F5F876CB6E5}"/>
          </ac:cxnSpMkLst>
        </pc:cxnChg>
        <pc:cxnChg chg="mod">
          <ac:chgData name="Caominh Le" userId="5e488150-e65d-4e3e-8143-0036fab52bb4" providerId="ADAL" clId="{32B5050A-ABA8-4EA0-9C0D-B1DE74B16FAF}" dt="2022-05-08T06:21:40.169" v="103" actId="208"/>
          <ac:cxnSpMkLst>
            <pc:docMk/>
            <pc:sldMk cId="2902336306" sldId="314"/>
            <ac:cxnSpMk id="38" creationId="{5E88D422-BCBF-436B-AC66-5801EA84947B}"/>
          </ac:cxnSpMkLst>
        </pc:cxnChg>
        <pc:cxnChg chg="mod">
          <ac:chgData name="Caominh Le" userId="5e488150-e65d-4e3e-8143-0036fab52bb4" providerId="ADAL" clId="{32B5050A-ABA8-4EA0-9C0D-B1DE74B16FAF}" dt="2022-05-08T07:50:25.661" v="1293" actId="208"/>
          <ac:cxnSpMkLst>
            <pc:docMk/>
            <pc:sldMk cId="2902336306" sldId="314"/>
            <ac:cxnSpMk id="39" creationId="{D8706DE0-1676-4CA3-8820-66D32230470D}"/>
          </ac:cxnSpMkLst>
        </pc:cxnChg>
      </pc:sldChg>
      <pc:sldChg chg="addSp delSp modSp add mod">
        <pc:chgData name="Caominh Le" userId="5e488150-e65d-4e3e-8143-0036fab52bb4" providerId="ADAL" clId="{32B5050A-ABA8-4EA0-9C0D-B1DE74B16FAF}" dt="2022-05-08T07:53:22.793" v="1332" actId="167"/>
        <pc:sldMkLst>
          <pc:docMk/>
          <pc:sldMk cId="2556717517" sldId="315"/>
        </pc:sldMkLst>
        <pc:spChg chg="mod">
          <ac:chgData name="Caominh Le" userId="5e488150-e65d-4e3e-8143-0036fab52bb4" providerId="ADAL" clId="{32B5050A-ABA8-4EA0-9C0D-B1DE74B16FAF}" dt="2022-05-08T06:59:52.061" v="502"/>
          <ac:spMkLst>
            <pc:docMk/>
            <pc:sldMk cId="2556717517" sldId="315"/>
            <ac:spMk id="41" creationId="{5A0D7303-519D-41D8-85BC-14797DC29F5D}"/>
          </ac:spMkLst>
        </pc:spChg>
        <pc:spChg chg="mod">
          <ac:chgData name="Caominh Le" userId="5e488150-e65d-4e3e-8143-0036fab52bb4" providerId="ADAL" clId="{32B5050A-ABA8-4EA0-9C0D-B1DE74B16FAF}" dt="2022-05-08T06:59:52.061" v="502"/>
          <ac:spMkLst>
            <pc:docMk/>
            <pc:sldMk cId="2556717517" sldId="315"/>
            <ac:spMk id="43" creationId="{14238E32-0EA0-2111-7518-C0BF81F737E2}"/>
          </ac:spMkLst>
        </pc:spChg>
        <pc:spChg chg="mod">
          <ac:chgData name="Caominh Le" userId="5e488150-e65d-4e3e-8143-0036fab52bb4" providerId="ADAL" clId="{32B5050A-ABA8-4EA0-9C0D-B1DE74B16FAF}" dt="2022-05-08T06:59:52.061" v="502"/>
          <ac:spMkLst>
            <pc:docMk/>
            <pc:sldMk cId="2556717517" sldId="315"/>
            <ac:spMk id="49" creationId="{5026A2DC-3110-20F4-6CC1-009908EB6DED}"/>
          </ac:spMkLst>
        </pc:spChg>
        <pc:spChg chg="mod">
          <ac:chgData name="Caominh Le" userId="5e488150-e65d-4e3e-8143-0036fab52bb4" providerId="ADAL" clId="{32B5050A-ABA8-4EA0-9C0D-B1DE74B16FAF}" dt="2022-05-08T06:59:52.061" v="502"/>
          <ac:spMkLst>
            <pc:docMk/>
            <pc:sldMk cId="2556717517" sldId="315"/>
            <ac:spMk id="52" creationId="{BE0CC60B-A684-C84D-CA86-3F85C9D382D5}"/>
          </ac:spMkLst>
        </pc:spChg>
        <pc:spChg chg="mod">
          <ac:chgData name="Caominh Le" userId="5e488150-e65d-4e3e-8143-0036fab52bb4" providerId="ADAL" clId="{32B5050A-ABA8-4EA0-9C0D-B1DE74B16FAF}" dt="2022-05-08T06:59:52.061" v="502"/>
          <ac:spMkLst>
            <pc:docMk/>
            <pc:sldMk cId="2556717517" sldId="315"/>
            <ac:spMk id="53" creationId="{D32A1505-8F9F-5210-CC1C-D5054AB091C0}"/>
          </ac:spMkLst>
        </pc:spChg>
        <pc:spChg chg="mod">
          <ac:chgData name="Caominh Le" userId="5e488150-e65d-4e3e-8143-0036fab52bb4" providerId="ADAL" clId="{32B5050A-ABA8-4EA0-9C0D-B1DE74B16FAF}" dt="2022-05-08T06:59:52.061" v="502"/>
          <ac:spMkLst>
            <pc:docMk/>
            <pc:sldMk cId="2556717517" sldId="315"/>
            <ac:spMk id="60" creationId="{C38F8FE0-8F05-FB55-B33F-0E96645A92A1}"/>
          </ac:spMkLst>
        </pc:spChg>
        <pc:spChg chg="mod">
          <ac:chgData name="Caominh Le" userId="5e488150-e65d-4e3e-8143-0036fab52bb4" providerId="ADAL" clId="{32B5050A-ABA8-4EA0-9C0D-B1DE74B16FAF}" dt="2022-05-08T07:01:46.231" v="580"/>
          <ac:spMkLst>
            <pc:docMk/>
            <pc:sldMk cId="2556717517" sldId="315"/>
            <ac:spMk id="80" creationId="{77AC1AB3-DE24-D7A9-682F-C9152F750748}"/>
          </ac:spMkLst>
        </pc:spChg>
        <pc:spChg chg="mod">
          <ac:chgData name="Caominh Le" userId="5e488150-e65d-4e3e-8143-0036fab52bb4" providerId="ADAL" clId="{32B5050A-ABA8-4EA0-9C0D-B1DE74B16FAF}" dt="2022-05-08T07:01:46.231" v="580"/>
          <ac:spMkLst>
            <pc:docMk/>
            <pc:sldMk cId="2556717517" sldId="315"/>
            <ac:spMk id="81" creationId="{98C12FB6-7A30-FD47-06C6-030E0323EDCB}"/>
          </ac:spMkLst>
        </pc:spChg>
        <pc:spChg chg="mod">
          <ac:chgData name="Caominh Le" userId="5e488150-e65d-4e3e-8143-0036fab52bb4" providerId="ADAL" clId="{32B5050A-ABA8-4EA0-9C0D-B1DE74B16FAF}" dt="2022-05-08T07:01:46.231" v="580"/>
          <ac:spMkLst>
            <pc:docMk/>
            <pc:sldMk cId="2556717517" sldId="315"/>
            <ac:spMk id="82" creationId="{144DBD50-B4BE-8146-8999-01A10CF0E12F}"/>
          </ac:spMkLst>
        </pc:spChg>
        <pc:spChg chg="mod">
          <ac:chgData name="Caominh Le" userId="5e488150-e65d-4e3e-8143-0036fab52bb4" providerId="ADAL" clId="{32B5050A-ABA8-4EA0-9C0D-B1DE74B16FAF}" dt="2022-05-08T07:01:46.231" v="580"/>
          <ac:spMkLst>
            <pc:docMk/>
            <pc:sldMk cId="2556717517" sldId="315"/>
            <ac:spMk id="83" creationId="{5B6FF8CB-62AA-573D-61A6-31007BEDD00D}"/>
          </ac:spMkLst>
        </pc:spChg>
        <pc:spChg chg="mod">
          <ac:chgData name="Caominh Le" userId="5e488150-e65d-4e3e-8143-0036fab52bb4" providerId="ADAL" clId="{32B5050A-ABA8-4EA0-9C0D-B1DE74B16FAF}" dt="2022-05-08T07:01:46.231" v="580"/>
          <ac:spMkLst>
            <pc:docMk/>
            <pc:sldMk cId="2556717517" sldId="315"/>
            <ac:spMk id="84" creationId="{FEE3623D-9660-50FA-4900-F11953346F16}"/>
          </ac:spMkLst>
        </pc:spChg>
        <pc:spChg chg="mod">
          <ac:chgData name="Caominh Le" userId="5e488150-e65d-4e3e-8143-0036fab52bb4" providerId="ADAL" clId="{32B5050A-ABA8-4EA0-9C0D-B1DE74B16FAF}" dt="2022-05-08T07:01:46.231" v="580"/>
          <ac:spMkLst>
            <pc:docMk/>
            <pc:sldMk cId="2556717517" sldId="315"/>
            <ac:spMk id="89" creationId="{F95E6188-F219-7A81-5ABA-FFA9DDDAAB9D}"/>
          </ac:spMkLst>
        </pc:spChg>
        <pc:grpChg chg="add del">
          <ac:chgData name="Caominh Le" userId="5e488150-e65d-4e3e-8143-0036fab52bb4" providerId="ADAL" clId="{32B5050A-ABA8-4EA0-9C0D-B1DE74B16FAF}" dt="2022-05-08T07:00:54.351" v="527" actId="21"/>
          <ac:grpSpMkLst>
            <pc:docMk/>
            <pc:sldMk cId="2556717517" sldId="315"/>
            <ac:grpSpMk id="21" creationId="{1820D0F3-1820-44E3-BC48-8890C34C0133}"/>
          </ac:grpSpMkLst>
        </pc:grpChg>
        <pc:grpChg chg="del topLvl">
          <ac:chgData name="Caominh Le" userId="5e488150-e65d-4e3e-8143-0036fab52bb4" providerId="ADAL" clId="{32B5050A-ABA8-4EA0-9C0D-B1DE74B16FAF}" dt="2022-05-08T07:00:55.682" v="528" actId="478"/>
          <ac:grpSpMkLst>
            <pc:docMk/>
            <pc:sldMk cId="2556717517" sldId="315"/>
            <ac:grpSpMk id="26" creationId="{90D64171-3DF2-485E-A090-817E61F44D4C}"/>
          </ac:grpSpMkLst>
        </pc:grpChg>
        <pc:grpChg chg="add del mod ord">
          <ac:chgData name="Caominh Le" userId="5e488150-e65d-4e3e-8143-0036fab52bb4" providerId="ADAL" clId="{32B5050A-ABA8-4EA0-9C0D-B1DE74B16FAF}" dt="2022-05-08T07:00:48.121" v="523"/>
          <ac:grpSpMkLst>
            <pc:docMk/>
            <pc:sldMk cId="2556717517" sldId="315"/>
            <ac:grpSpMk id="40" creationId="{B9A3E780-FFBA-823C-16FE-133D4CD14A0E}"/>
          </ac:grpSpMkLst>
        </pc:grpChg>
        <pc:grpChg chg="add del">
          <ac:chgData name="Caominh Le" userId="5e488150-e65d-4e3e-8143-0036fab52bb4" providerId="ADAL" clId="{32B5050A-ABA8-4EA0-9C0D-B1DE74B16FAF}" dt="2022-05-08T07:00:58.443" v="530" actId="478"/>
          <ac:grpSpMkLst>
            <pc:docMk/>
            <pc:sldMk cId="2556717517" sldId="315"/>
            <ac:grpSpMk id="57" creationId="{D1317F69-84A8-4E0D-820B-D42949DCB9A3}"/>
          </ac:grpSpMkLst>
        </pc:grpChg>
        <pc:grpChg chg="add del mod">
          <ac:chgData name="Caominh Le" userId="5e488150-e65d-4e3e-8143-0036fab52bb4" providerId="ADAL" clId="{32B5050A-ABA8-4EA0-9C0D-B1DE74B16FAF}" dt="2022-05-08T07:00:48.121" v="523"/>
          <ac:grpSpMkLst>
            <pc:docMk/>
            <pc:sldMk cId="2556717517" sldId="315"/>
            <ac:grpSpMk id="65" creationId="{13D4250D-2B07-82E5-1E15-6282ABFF56D5}"/>
          </ac:grpSpMkLst>
        </pc:grpChg>
        <pc:grpChg chg="add del mod">
          <ac:chgData name="Caominh Le" userId="5e488150-e65d-4e3e-8143-0036fab52bb4" providerId="ADAL" clId="{32B5050A-ABA8-4EA0-9C0D-B1DE74B16FAF}" dt="2022-05-08T07:00:48.121" v="523"/>
          <ac:grpSpMkLst>
            <pc:docMk/>
            <pc:sldMk cId="2556717517" sldId="315"/>
            <ac:grpSpMk id="72" creationId="{14FA1126-8E53-3DA9-39DA-61764CAF1A81}"/>
          </ac:grpSpMkLst>
        </pc:grpChg>
        <pc:grpChg chg="add mod ord">
          <ac:chgData name="Caominh Le" userId="5e488150-e65d-4e3e-8143-0036fab52bb4" providerId="ADAL" clId="{32B5050A-ABA8-4EA0-9C0D-B1DE74B16FAF}" dt="2022-05-08T07:01:51.492" v="581" actId="167"/>
          <ac:grpSpMkLst>
            <pc:docMk/>
            <pc:sldMk cId="2556717517" sldId="315"/>
            <ac:grpSpMk id="79" creationId="{3BBD6FE5-EE15-7BF7-8E9E-DE46949C2BDC}"/>
          </ac:grpSpMkLst>
        </pc:grpChg>
        <pc:grpChg chg="add del mod ord">
          <ac:chgData name="Caominh Le" userId="5e488150-e65d-4e3e-8143-0036fab52bb4" providerId="ADAL" clId="{32B5050A-ABA8-4EA0-9C0D-B1DE74B16FAF}" dt="2022-05-08T07:53:15.758" v="1330" actId="478"/>
          <ac:grpSpMkLst>
            <pc:docMk/>
            <pc:sldMk cId="2556717517" sldId="315"/>
            <ac:grpSpMk id="94" creationId="{D4D6ABFE-49A6-5B41-589F-730977634248}"/>
          </ac:grpSpMkLst>
        </pc:grpChg>
        <pc:grpChg chg="add mod ord">
          <ac:chgData name="Caominh Le" userId="5e488150-e65d-4e3e-8143-0036fab52bb4" providerId="ADAL" clId="{32B5050A-ABA8-4EA0-9C0D-B1DE74B16FAF}" dt="2022-05-08T07:53:22.793" v="1332" actId="167"/>
          <ac:grpSpMkLst>
            <pc:docMk/>
            <pc:sldMk cId="2556717517" sldId="315"/>
            <ac:grpSpMk id="101" creationId="{133724EF-F29B-ABE9-1D50-2153E9499D59}"/>
          </ac:grpSpMkLst>
        </pc:grpChg>
        <pc:picChg chg="del topLvl">
          <ac:chgData name="Caominh Le" userId="5e488150-e65d-4e3e-8143-0036fab52bb4" providerId="ADAL" clId="{32B5050A-ABA8-4EA0-9C0D-B1DE74B16FAF}" dt="2022-05-08T07:00:54.351" v="527" actId="21"/>
          <ac:picMkLst>
            <pc:docMk/>
            <pc:sldMk cId="2556717517" sldId="315"/>
            <ac:picMk id="28" creationId="{EAD9B7B2-EF44-4AD9-9355-018A7B226F9D}"/>
          </ac:picMkLst>
        </pc:picChg>
        <pc:picChg chg="add mod">
          <ac:chgData name="Caominh Le" userId="5e488150-e65d-4e3e-8143-0036fab52bb4" providerId="ADAL" clId="{32B5050A-ABA8-4EA0-9C0D-B1DE74B16FAF}" dt="2022-05-08T07:00:55.932" v="529"/>
          <ac:picMkLst>
            <pc:docMk/>
            <pc:sldMk cId="2556717517" sldId="315"/>
            <ac:picMk id="78" creationId="{465B2870-1C2A-A934-C38F-85EB1B23F161}"/>
          </ac:picMkLst>
        </pc:picChg>
        <pc:cxnChg chg="mod">
          <ac:chgData name="Caominh Le" userId="5e488150-e65d-4e3e-8143-0036fab52bb4" providerId="ADAL" clId="{32B5050A-ABA8-4EA0-9C0D-B1DE74B16FAF}" dt="2022-05-08T07:00:55.682" v="528" actId="478"/>
          <ac:cxnSpMkLst>
            <pc:docMk/>
            <pc:sldMk cId="2556717517" sldId="315"/>
            <ac:cxnSpMk id="38" creationId="{5E88D422-BCBF-436B-AC66-5801EA84947B}"/>
          </ac:cxnSpMkLst>
        </pc:cxnChg>
        <pc:cxnChg chg="mod">
          <ac:chgData name="Caominh Le" userId="5e488150-e65d-4e3e-8143-0036fab52bb4" providerId="ADAL" clId="{32B5050A-ABA8-4EA0-9C0D-B1DE74B16FAF}" dt="2022-05-08T07:00:55.682" v="528" actId="478"/>
          <ac:cxnSpMkLst>
            <pc:docMk/>
            <pc:sldMk cId="2556717517" sldId="315"/>
            <ac:cxnSpMk id="42" creationId="{22C84608-5216-448A-98DA-A578728591BD}"/>
          </ac:cxnSpMkLst>
        </pc:cxnChg>
        <pc:cxnChg chg="mod">
          <ac:chgData name="Caominh Le" userId="5e488150-e65d-4e3e-8143-0036fab52bb4" providerId="ADAL" clId="{32B5050A-ABA8-4EA0-9C0D-B1DE74B16FAF}" dt="2022-05-08T07:00:55.682" v="528" actId="478"/>
          <ac:cxnSpMkLst>
            <pc:docMk/>
            <pc:sldMk cId="2556717517" sldId="315"/>
            <ac:cxnSpMk id="44" creationId="{5C787A18-ABD8-4EA6-A405-1A8CE59C484C}"/>
          </ac:cxnSpMkLst>
        </pc:cxnChg>
        <pc:cxnChg chg="mod">
          <ac:chgData name="Caominh Le" userId="5e488150-e65d-4e3e-8143-0036fab52bb4" providerId="ADAL" clId="{32B5050A-ABA8-4EA0-9C0D-B1DE74B16FAF}" dt="2022-05-08T07:00:55.682" v="528" actId="478"/>
          <ac:cxnSpMkLst>
            <pc:docMk/>
            <pc:sldMk cId="2556717517" sldId="315"/>
            <ac:cxnSpMk id="45" creationId="{81AAF8D8-0811-422B-8012-0DD4C7CBA5B9}"/>
          </ac:cxnSpMkLst>
        </pc:cxnChg>
        <pc:cxnChg chg="mod">
          <ac:chgData name="Caominh Le" userId="5e488150-e65d-4e3e-8143-0036fab52bb4" providerId="ADAL" clId="{32B5050A-ABA8-4EA0-9C0D-B1DE74B16FAF}" dt="2022-05-08T07:00:55.682" v="528" actId="478"/>
          <ac:cxnSpMkLst>
            <pc:docMk/>
            <pc:sldMk cId="2556717517" sldId="315"/>
            <ac:cxnSpMk id="47" creationId="{0B039680-273C-46A2-AE3D-B3B9BB917208}"/>
          </ac:cxnSpMkLst>
        </pc:cxnChg>
        <pc:cxnChg chg="mod">
          <ac:chgData name="Caominh Le" userId="5e488150-e65d-4e3e-8143-0036fab52bb4" providerId="ADAL" clId="{32B5050A-ABA8-4EA0-9C0D-B1DE74B16FAF}" dt="2022-05-08T07:00:55.682" v="528" actId="478"/>
          <ac:cxnSpMkLst>
            <pc:docMk/>
            <pc:sldMk cId="2556717517" sldId="315"/>
            <ac:cxnSpMk id="48" creationId="{2F426DC2-974C-4419-96EA-67736077E733}"/>
          </ac:cxnSpMkLst>
        </pc:cxnChg>
        <pc:cxnChg chg="mod">
          <ac:chgData name="Caominh Le" userId="5e488150-e65d-4e3e-8143-0036fab52bb4" providerId="ADAL" clId="{32B5050A-ABA8-4EA0-9C0D-B1DE74B16FAF}" dt="2022-05-08T07:00:55.682" v="528" actId="478"/>
          <ac:cxnSpMkLst>
            <pc:docMk/>
            <pc:sldMk cId="2556717517" sldId="315"/>
            <ac:cxnSpMk id="50" creationId="{FCB6EFB2-260F-4847-8B29-EF99C817CEF3}"/>
          </ac:cxnSpMkLst>
        </pc:cxnChg>
        <pc:cxnChg chg="mod">
          <ac:chgData name="Caominh Le" userId="5e488150-e65d-4e3e-8143-0036fab52bb4" providerId="ADAL" clId="{32B5050A-ABA8-4EA0-9C0D-B1DE74B16FAF}" dt="2022-05-08T07:00:55.682" v="528" actId="478"/>
          <ac:cxnSpMkLst>
            <pc:docMk/>
            <pc:sldMk cId="2556717517" sldId="315"/>
            <ac:cxnSpMk id="51" creationId="{2D5D8738-7262-456D-9F6F-6F71330CB059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54" creationId="{76954E4C-D338-1E0E-2DD0-7D9BA1B0032C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55" creationId="{16F833EA-0294-B28A-D7EA-B6B61CBAE364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58" creationId="{82DFD5AA-E31B-CE85-7110-B35F045715B9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59" creationId="{BA839B2B-80DB-5647-30E2-E65DF51D334A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61" creationId="{A546A5D3-130F-D2B0-0506-4D31D7215B30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62" creationId="{F23C8F7F-D12D-6186-D455-8C9EB3B5C059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63" creationId="{1CE6D4B9-FD97-1A6A-FB71-5401AD68BA73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64" creationId="{BED7DE21-0D89-BD71-E900-4CF36D4BCA3F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66" creationId="{F3373435-700A-82F5-13B8-A99C03A59A10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67" creationId="{573CB73C-E37B-8E40-3258-13C345026427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68" creationId="{94CF4A9C-3530-69C2-6098-B98E94359A7D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69" creationId="{AD2BB689-C434-6052-6822-B0E08C11BFEF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70" creationId="{9447FAAC-09BA-1231-B490-CA06B06DBC3F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71" creationId="{9EBF62BB-9175-5E2A-3F3E-12CA1262D530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73" creationId="{D1B161E5-1528-2B7B-AABB-4AE48ADA1088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74" creationId="{8D600BF7-C211-3BBD-9D32-7ACB68586B4B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75" creationId="{3A4668B6-36D9-4DC4-B8C0-3F9D5A697578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76" creationId="{FA82FF2A-7994-0109-1E99-888E50C97D68}"/>
          </ac:cxnSpMkLst>
        </pc:cxnChg>
        <pc:cxnChg chg="mod">
          <ac:chgData name="Caominh Le" userId="5e488150-e65d-4e3e-8143-0036fab52bb4" providerId="ADAL" clId="{32B5050A-ABA8-4EA0-9C0D-B1DE74B16FAF}" dt="2022-05-08T06:59:52.061" v="502"/>
          <ac:cxnSpMkLst>
            <pc:docMk/>
            <pc:sldMk cId="2556717517" sldId="315"/>
            <ac:cxnSpMk id="77" creationId="{5367E982-0C3E-B7C9-34C9-D9E4ADD6AF07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85" creationId="{ED283A3F-C609-5AB8-B069-3637DF9C4D97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86" creationId="{28B16CC8-3C85-B89A-2962-8358C1963E44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87" creationId="{424F89B4-8B5E-B25B-BF8C-65B4A5C9CA93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88" creationId="{52A58DE0-48C6-0F22-058F-1F8FE05638E8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90" creationId="{717CF32C-169A-E0EB-D6C8-1BF80BE32BAA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91" creationId="{6D0C8298-C020-020A-9F5B-D16C0B0BE76D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92" creationId="{57959386-6D4C-693E-48C0-BAC004C4C051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93" creationId="{33594F9B-648B-426A-2C9D-F2D797FBB793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95" creationId="{58F5F633-934C-6191-A803-906375D77EDF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96" creationId="{BCF237A5-CB51-B70C-48DC-A19D56C64444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97" creationId="{A7F4CC04-EA13-DAE1-F08A-666B13381172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98" creationId="{0B48D3D1-9FEA-7A80-2035-2754CD305900}"/>
          </ac:cxnSpMkLst>
        </pc:cxnChg>
        <pc:cxnChg chg="mod">
          <ac:chgData name="Caominh Le" userId="5e488150-e65d-4e3e-8143-0036fab52bb4" providerId="ADAL" clId="{32B5050A-ABA8-4EA0-9C0D-B1DE74B16FAF}" dt="2022-05-08T07:01:46.231" v="580"/>
          <ac:cxnSpMkLst>
            <pc:docMk/>
            <pc:sldMk cId="2556717517" sldId="315"/>
            <ac:cxnSpMk id="99" creationId="{A572D1CE-1F39-1DCD-7B7D-ECA27FFABCFC}"/>
          </ac:cxnSpMkLst>
        </pc:cxnChg>
        <pc:cxnChg chg="mod">
          <ac:chgData name="Caominh Le" userId="5e488150-e65d-4e3e-8143-0036fab52bb4" providerId="ADAL" clId="{32B5050A-ABA8-4EA0-9C0D-B1DE74B16FAF}" dt="2022-05-08T07:53:16.192" v="1331"/>
          <ac:cxnSpMkLst>
            <pc:docMk/>
            <pc:sldMk cId="2556717517" sldId="315"/>
            <ac:cxnSpMk id="103" creationId="{0B5B27D5-E6BC-C97C-06E3-9438B847272D}"/>
          </ac:cxnSpMkLst>
        </pc:cxnChg>
        <pc:cxnChg chg="mod">
          <ac:chgData name="Caominh Le" userId="5e488150-e65d-4e3e-8143-0036fab52bb4" providerId="ADAL" clId="{32B5050A-ABA8-4EA0-9C0D-B1DE74B16FAF}" dt="2022-05-08T07:53:16.192" v="1331"/>
          <ac:cxnSpMkLst>
            <pc:docMk/>
            <pc:sldMk cId="2556717517" sldId="315"/>
            <ac:cxnSpMk id="104" creationId="{840AD388-4D9A-8CAF-0A4C-90CBCB621778}"/>
          </ac:cxnSpMkLst>
        </pc:cxnChg>
        <pc:cxnChg chg="mod">
          <ac:chgData name="Caominh Le" userId="5e488150-e65d-4e3e-8143-0036fab52bb4" providerId="ADAL" clId="{32B5050A-ABA8-4EA0-9C0D-B1DE74B16FAF}" dt="2022-05-08T07:53:16.192" v="1331"/>
          <ac:cxnSpMkLst>
            <pc:docMk/>
            <pc:sldMk cId="2556717517" sldId="315"/>
            <ac:cxnSpMk id="105" creationId="{97E78FCD-9DF0-4C8F-8770-91CC22F49C6B}"/>
          </ac:cxnSpMkLst>
        </pc:cxnChg>
        <pc:cxnChg chg="mod">
          <ac:chgData name="Caominh Le" userId="5e488150-e65d-4e3e-8143-0036fab52bb4" providerId="ADAL" clId="{32B5050A-ABA8-4EA0-9C0D-B1DE74B16FAF}" dt="2022-05-08T07:53:16.192" v="1331"/>
          <ac:cxnSpMkLst>
            <pc:docMk/>
            <pc:sldMk cId="2556717517" sldId="315"/>
            <ac:cxnSpMk id="110" creationId="{98930754-CAE0-4ED9-1D27-8A3EEAE915E6}"/>
          </ac:cxnSpMkLst>
        </pc:cxnChg>
        <pc:cxnChg chg="mod">
          <ac:chgData name="Caominh Le" userId="5e488150-e65d-4e3e-8143-0036fab52bb4" providerId="ADAL" clId="{32B5050A-ABA8-4EA0-9C0D-B1DE74B16FAF}" dt="2022-05-08T07:53:16.192" v="1331"/>
          <ac:cxnSpMkLst>
            <pc:docMk/>
            <pc:sldMk cId="2556717517" sldId="315"/>
            <ac:cxnSpMk id="111" creationId="{EF836C2B-AA45-86DE-D199-9AC704D976F9}"/>
          </ac:cxnSpMkLst>
        </pc:cxnChg>
      </pc:sldChg>
      <pc:sldChg chg="addSp delSp modSp add mod">
        <pc:chgData name="Caominh Le" userId="5e488150-e65d-4e3e-8143-0036fab52bb4" providerId="ADAL" clId="{32B5050A-ABA8-4EA0-9C0D-B1DE74B16FAF}" dt="2022-05-08T06:53:32.852" v="442" actId="2085"/>
        <pc:sldMkLst>
          <pc:docMk/>
          <pc:sldMk cId="3005318089" sldId="316"/>
        </pc:sldMkLst>
        <pc:spChg chg="add mod ord">
          <ac:chgData name="Caominh Le" userId="5e488150-e65d-4e3e-8143-0036fab52bb4" providerId="ADAL" clId="{32B5050A-ABA8-4EA0-9C0D-B1DE74B16FAF}" dt="2022-05-08T06:53:32.852" v="442" actId="2085"/>
          <ac:spMkLst>
            <pc:docMk/>
            <pc:sldMk cId="3005318089" sldId="316"/>
            <ac:spMk id="3" creationId="{24F5AB26-0E32-EA18-B5F9-1C28ACCE7163}"/>
          </ac:spMkLst>
        </pc:spChg>
        <pc:spChg chg="mod">
          <ac:chgData name="Caominh Le" userId="5e488150-e65d-4e3e-8143-0036fab52bb4" providerId="ADAL" clId="{32B5050A-ABA8-4EA0-9C0D-B1DE74B16FAF}" dt="2022-05-08T06:49:17.076" v="384" actId="20577"/>
          <ac:spMkLst>
            <pc:docMk/>
            <pc:sldMk cId="3005318089" sldId="316"/>
            <ac:spMk id="102" creationId="{13019610-06B5-4251-836C-010CC794A6ED}"/>
          </ac:spMkLst>
        </pc:spChg>
        <pc:grpChg chg="add mod">
          <ac:chgData name="Caominh Le" userId="5e488150-e65d-4e3e-8143-0036fab52bb4" providerId="ADAL" clId="{32B5050A-ABA8-4EA0-9C0D-B1DE74B16FAF}" dt="2022-05-08T06:52:55.222" v="424" actId="1076"/>
          <ac:grpSpMkLst>
            <pc:docMk/>
            <pc:sldMk cId="3005318089" sldId="316"/>
            <ac:grpSpMk id="2" creationId="{393349FD-D94D-6965-CF1B-CF1CE5AA067E}"/>
          </ac:grpSpMkLst>
        </pc:grpChg>
        <pc:picChg chg="add mod">
          <ac:chgData name="Caominh Le" userId="5e488150-e65d-4e3e-8143-0036fab52bb4" providerId="ADAL" clId="{32B5050A-ABA8-4EA0-9C0D-B1DE74B16FAF}" dt="2022-05-08T06:53:05.395" v="427" actId="1076"/>
          <ac:picMkLst>
            <pc:docMk/>
            <pc:sldMk cId="3005318089" sldId="316"/>
            <ac:picMk id="4" creationId="{0EA1B0BF-F161-8268-ABC3-A971A83CA73A}"/>
          </ac:picMkLst>
        </pc:picChg>
        <pc:picChg chg="add del mod">
          <ac:chgData name="Caominh Le" userId="5e488150-e65d-4e3e-8143-0036fab52bb4" providerId="ADAL" clId="{32B5050A-ABA8-4EA0-9C0D-B1DE74B16FAF}" dt="2022-05-08T06:51:34.981" v="400"/>
          <ac:picMkLst>
            <pc:docMk/>
            <pc:sldMk cId="3005318089" sldId="316"/>
            <ac:picMk id="5" creationId="{0DB164E0-C6EA-D304-0D90-FA95C52C32DD}"/>
          </ac:picMkLst>
        </pc:picChg>
        <pc:picChg chg="add mod">
          <ac:chgData name="Caominh Le" userId="5e488150-e65d-4e3e-8143-0036fab52bb4" providerId="ADAL" clId="{32B5050A-ABA8-4EA0-9C0D-B1DE74B16FAF}" dt="2022-05-08T06:52:55.222" v="424" actId="1076"/>
          <ac:picMkLst>
            <pc:docMk/>
            <pc:sldMk cId="3005318089" sldId="316"/>
            <ac:picMk id="6" creationId="{3DFF7B64-21E5-6518-87D6-20F43789C819}"/>
          </ac:picMkLst>
        </pc:picChg>
        <pc:picChg chg="add mod">
          <ac:chgData name="Caominh Le" userId="5e488150-e65d-4e3e-8143-0036fab52bb4" providerId="ADAL" clId="{32B5050A-ABA8-4EA0-9C0D-B1DE74B16FAF}" dt="2022-05-08T06:52:55.222" v="424" actId="1076"/>
          <ac:picMkLst>
            <pc:docMk/>
            <pc:sldMk cId="3005318089" sldId="316"/>
            <ac:picMk id="7" creationId="{65EC12D5-C6D9-C81E-6D8E-99755553DD8D}"/>
          </ac:picMkLst>
        </pc:picChg>
        <pc:picChg chg="del mod">
          <ac:chgData name="Caominh Le" userId="5e488150-e65d-4e3e-8143-0036fab52bb4" providerId="ADAL" clId="{32B5050A-ABA8-4EA0-9C0D-B1DE74B16FAF}" dt="2022-05-08T06:51:09.722" v="393" actId="478"/>
          <ac:picMkLst>
            <pc:docMk/>
            <pc:sldMk cId="3005318089" sldId="316"/>
            <ac:picMk id="58" creationId="{A89213E1-205C-7BD7-3DE0-4B09D7D3A112}"/>
          </ac:picMkLst>
        </pc:picChg>
      </pc:sldChg>
      <pc:sldChg chg="addSp delSp modSp add mod">
        <pc:chgData name="Caominh Le" userId="5e488150-e65d-4e3e-8143-0036fab52bb4" providerId="ADAL" clId="{32B5050A-ABA8-4EA0-9C0D-B1DE74B16FAF}" dt="2022-05-08T07:12:09.268" v="691" actId="1076"/>
        <pc:sldMkLst>
          <pc:docMk/>
          <pc:sldMk cId="1982587863" sldId="317"/>
        </pc:sldMkLst>
        <pc:spChg chg="add mod">
          <ac:chgData name="Caominh Le" userId="5e488150-e65d-4e3e-8143-0036fab52bb4" providerId="ADAL" clId="{32B5050A-ABA8-4EA0-9C0D-B1DE74B16FAF}" dt="2022-05-08T07:12:05.520" v="690" actId="1076"/>
          <ac:spMkLst>
            <pc:docMk/>
            <pc:sldMk cId="1982587863" sldId="317"/>
            <ac:spMk id="6" creationId="{0375783D-D7BB-4446-2D2A-20750A6828D1}"/>
          </ac:spMkLst>
        </pc:spChg>
        <pc:picChg chg="del">
          <ac:chgData name="Caominh Le" userId="5e488150-e65d-4e3e-8143-0036fab52bb4" providerId="ADAL" clId="{32B5050A-ABA8-4EA0-9C0D-B1DE74B16FAF}" dt="2022-05-08T07:07:56.431" v="636" actId="478"/>
          <ac:picMkLst>
            <pc:docMk/>
            <pc:sldMk cId="1982587863" sldId="317"/>
            <ac:picMk id="3" creationId="{F6DB06A8-65F5-73C8-A94D-8D5413B2B8DE}"/>
          </ac:picMkLst>
        </pc:picChg>
        <pc:picChg chg="add mod">
          <ac:chgData name="Caominh Le" userId="5e488150-e65d-4e3e-8143-0036fab52bb4" providerId="ADAL" clId="{32B5050A-ABA8-4EA0-9C0D-B1DE74B16FAF}" dt="2022-05-08T07:12:09.268" v="691" actId="1076"/>
          <ac:picMkLst>
            <pc:docMk/>
            <pc:sldMk cId="1982587863" sldId="317"/>
            <ac:picMk id="4" creationId="{055F3C48-D360-3DD1-0BA8-BCF16F69B017}"/>
          </ac:picMkLst>
        </pc:picChg>
        <pc:picChg chg="add mod">
          <ac:chgData name="Caominh Le" userId="5e488150-e65d-4e3e-8143-0036fab52bb4" providerId="ADAL" clId="{32B5050A-ABA8-4EA0-9C0D-B1DE74B16FAF}" dt="2022-05-08T07:11:17.909" v="646" actId="1076"/>
          <ac:picMkLst>
            <pc:docMk/>
            <pc:sldMk cId="1982587863" sldId="317"/>
            <ac:picMk id="5" creationId="{86C16E6A-1603-E63B-BB2A-63178A60CB6D}"/>
          </ac:picMkLst>
        </pc:picChg>
      </pc:sldChg>
      <pc:sldChg chg="addSp delSp modSp add mod">
        <pc:chgData name="Caominh Le" userId="5e488150-e65d-4e3e-8143-0036fab52bb4" providerId="ADAL" clId="{32B5050A-ABA8-4EA0-9C0D-B1DE74B16FAF}" dt="2022-05-08T07:28:35.610" v="877" actId="688"/>
        <pc:sldMkLst>
          <pc:docMk/>
          <pc:sldMk cId="968279928" sldId="318"/>
        </pc:sldMkLst>
        <pc:spChg chg="add mod">
          <ac:chgData name="Caominh Le" userId="5e488150-e65d-4e3e-8143-0036fab52bb4" providerId="ADAL" clId="{32B5050A-ABA8-4EA0-9C0D-B1DE74B16FAF}" dt="2022-05-08T07:27:47.382" v="860" actId="1076"/>
          <ac:spMkLst>
            <pc:docMk/>
            <pc:sldMk cId="968279928" sldId="318"/>
            <ac:spMk id="3" creationId="{D88BD818-DAE4-9B3C-FDC5-630FCD167E2A}"/>
          </ac:spMkLst>
        </pc:spChg>
        <pc:spChg chg="del">
          <ac:chgData name="Caominh Le" userId="5e488150-e65d-4e3e-8143-0036fab52bb4" providerId="ADAL" clId="{32B5050A-ABA8-4EA0-9C0D-B1DE74B16FAF}" dt="2022-05-08T07:14:23.240" v="697" actId="478"/>
          <ac:spMkLst>
            <pc:docMk/>
            <pc:sldMk cId="968279928" sldId="318"/>
            <ac:spMk id="6" creationId="{0375783D-D7BB-4446-2D2A-20750A6828D1}"/>
          </ac:spMkLst>
        </pc:spChg>
        <pc:graphicFrameChg chg="add del mod">
          <ac:chgData name="Caominh Le" userId="5e488150-e65d-4e3e-8143-0036fab52bb4" providerId="ADAL" clId="{32B5050A-ABA8-4EA0-9C0D-B1DE74B16FAF}" dt="2022-05-08T07:16:33.354" v="711" actId="12084"/>
          <ac:graphicFrameMkLst>
            <pc:docMk/>
            <pc:sldMk cId="968279928" sldId="318"/>
            <ac:graphicFrameMk id="2" creationId="{542E0C48-47FC-9ED6-7D78-6D634B88BD11}"/>
          </ac:graphicFrameMkLst>
        </pc:graphicFrameChg>
        <pc:picChg chg="del">
          <ac:chgData name="Caominh Le" userId="5e488150-e65d-4e3e-8143-0036fab52bb4" providerId="ADAL" clId="{32B5050A-ABA8-4EA0-9C0D-B1DE74B16FAF}" dt="2022-05-08T07:14:20.670" v="696" actId="478"/>
          <ac:picMkLst>
            <pc:docMk/>
            <pc:sldMk cId="968279928" sldId="318"/>
            <ac:picMk id="4" creationId="{055F3C48-D360-3DD1-0BA8-BCF16F69B017}"/>
          </ac:picMkLst>
        </pc:picChg>
        <pc:picChg chg="del">
          <ac:chgData name="Caominh Le" userId="5e488150-e65d-4e3e-8143-0036fab52bb4" providerId="ADAL" clId="{32B5050A-ABA8-4EA0-9C0D-B1DE74B16FAF}" dt="2022-05-08T07:12:32.281" v="693" actId="478"/>
          <ac:picMkLst>
            <pc:docMk/>
            <pc:sldMk cId="968279928" sldId="318"/>
            <ac:picMk id="5" creationId="{86C16E6A-1603-E63B-BB2A-63178A60CB6D}"/>
          </ac:picMkLst>
        </pc:picChg>
        <pc:picChg chg="add del">
          <ac:chgData name="Caominh Le" userId="5e488150-e65d-4e3e-8143-0036fab52bb4" providerId="ADAL" clId="{32B5050A-ABA8-4EA0-9C0D-B1DE74B16FAF}" dt="2022-05-08T07:14:18.580" v="695"/>
          <ac:picMkLst>
            <pc:docMk/>
            <pc:sldMk cId="968279928" sldId="318"/>
            <ac:picMk id="1026" creationId="{0F59DCF7-0CDC-1903-DD97-D0B2888D885C}"/>
          </ac:picMkLst>
        </pc:picChg>
        <pc:picChg chg="add mod">
          <ac:chgData name="Caominh Le" userId="5e488150-e65d-4e3e-8143-0036fab52bb4" providerId="ADAL" clId="{32B5050A-ABA8-4EA0-9C0D-B1DE74B16FAF}" dt="2022-05-08T07:22:45.205" v="796" actId="688"/>
          <ac:picMkLst>
            <pc:docMk/>
            <pc:sldMk cId="968279928" sldId="318"/>
            <ac:picMk id="1028" creationId="{A5549B47-8E2C-40BC-1987-B5E7E4B151AA}"/>
          </ac:picMkLst>
        </pc:picChg>
        <pc:picChg chg="add mod">
          <ac:chgData name="Caominh Le" userId="5e488150-e65d-4e3e-8143-0036fab52bb4" providerId="ADAL" clId="{32B5050A-ABA8-4EA0-9C0D-B1DE74B16FAF}" dt="2022-05-08T07:27:18.812" v="832" actId="1076"/>
          <ac:picMkLst>
            <pc:docMk/>
            <pc:sldMk cId="968279928" sldId="318"/>
            <ac:picMk id="1030" creationId="{8961E16C-9524-6295-49B3-6D836D40E258}"/>
          </ac:picMkLst>
        </pc:picChg>
        <pc:picChg chg="add del mod">
          <ac:chgData name="Caominh Le" userId="5e488150-e65d-4e3e-8143-0036fab52bb4" providerId="ADAL" clId="{32B5050A-ABA8-4EA0-9C0D-B1DE74B16FAF}" dt="2022-05-08T07:28:31.008" v="876" actId="1076"/>
          <ac:picMkLst>
            <pc:docMk/>
            <pc:sldMk cId="968279928" sldId="318"/>
            <ac:picMk id="1032" creationId="{BBDF381E-EDCD-AE16-D670-3EEDBEEFE0F7}"/>
          </ac:picMkLst>
        </pc:picChg>
        <pc:picChg chg="add mod">
          <ac:chgData name="Caominh Le" userId="5e488150-e65d-4e3e-8143-0036fab52bb4" providerId="ADAL" clId="{32B5050A-ABA8-4EA0-9C0D-B1DE74B16FAF}" dt="2022-05-08T07:28:26.182" v="874" actId="1076"/>
          <ac:picMkLst>
            <pc:docMk/>
            <pc:sldMk cId="968279928" sldId="318"/>
            <ac:picMk id="1034" creationId="{EFBD3DD2-46AD-53B9-F49C-153D1D1FE1B5}"/>
          </ac:picMkLst>
        </pc:picChg>
        <pc:picChg chg="add mod">
          <ac:chgData name="Caominh Le" userId="5e488150-e65d-4e3e-8143-0036fab52bb4" providerId="ADAL" clId="{32B5050A-ABA8-4EA0-9C0D-B1DE74B16FAF}" dt="2022-05-08T07:28:35.610" v="877" actId="688"/>
          <ac:picMkLst>
            <pc:docMk/>
            <pc:sldMk cId="968279928" sldId="318"/>
            <ac:picMk id="1036" creationId="{215EFB95-CC12-1B7B-61D2-2E7D9D3FCE3C}"/>
          </ac:picMkLst>
        </pc:picChg>
      </pc:sldChg>
      <pc:sldChg chg="addSp delSp modSp add mod">
        <pc:chgData name="Caominh Le" userId="5e488150-e65d-4e3e-8143-0036fab52bb4" providerId="ADAL" clId="{32B5050A-ABA8-4EA0-9C0D-B1DE74B16FAF}" dt="2022-05-09T20:18:00.722" v="2408" actId="165"/>
        <pc:sldMkLst>
          <pc:docMk/>
          <pc:sldMk cId="40032532" sldId="319"/>
        </pc:sldMkLst>
        <pc:spChg chg="add mod">
          <ac:chgData name="Caominh Le" userId="5e488150-e65d-4e3e-8143-0036fab52bb4" providerId="ADAL" clId="{32B5050A-ABA8-4EA0-9C0D-B1DE74B16FAF}" dt="2022-05-08T07:29:51.282" v="896" actId="1076"/>
          <ac:spMkLst>
            <pc:docMk/>
            <pc:sldMk cId="40032532" sldId="319"/>
            <ac:spMk id="2" creationId="{08C68D2A-3541-3273-38A4-263541B1D9F6}"/>
          </ac:spMkLst>
        </pc:spChg>
        <pc:spChg chg="add mod">
          <ac:chgData name="Caominh Le" userId="5e488150-e65d-4e3e-8143-0036fab52bb4" providerId="ADAL" clId="{32B5050A-ABA8-4EA0-9C0D-B1DE74B16FAF}" dt="2022-05-08T07:29:51.282" v="896" actId="1076"/>
          <ac:spMkLst>
            <pc:docMk/>
            <pc:sldMk cId="40032532" sldId="319"/>
            <ac:spMk id="3" creationId="{C828F495-6F55-4C73-C205-D5DC824878BB}"/>
          </ac:spMkLst>
        </pc:spChg>
        <pc:spChg chg="add mod">
          <ac:chgData name="Caominh Le" userId="5e488150-e65d-4e3e-8143-0036fab52bb4" providerId="ADAL" clId="{32B5050A-ABA8-4EA0-9C0D-B1DE74B16FAF}" dt="2022-05-08T07:40:14.690" v="1098" actId="1076"/>
          <ac:spMkLst>
            <pc:docMk/>
            <pc:sldMk cId="40032532" sldId="319"/>
            <ac:spMk id="4" creationId="{FB6E48C1-A381-06A1-5B90-BB01AE90E10E}"/>
          </ac:spMkLst>
        </pc:spChg>
        <pc:spChg chg="add del mod">
          <ac:chgData name="Caominh Le" userId="5e488150-e65d-4e3e-8143-0036fab52bb4" providerId="ADAL" clId="{32B5050A-ABA8-4EA0-9C0D-B1DE74B16FAF}" dt="2022-05-08T07:33:07.549" v="937" actId="478"/>
          <ac:spMkLst>
            <pc:docMk/>
            <pc:sldMk cId="40032532" sldId="319"/>
            <ac:spMk id="7" creationId="{45D198DB-10DA-CE0F-38BB-CBE03AA0EF38}"/>
          </ac:spMkLst>
        </pc:spChg>
        <pc:spChg chg="add del">
          <ac:chgData name="Caominh Le" userId="5e488150-e65d-4e3e-8143-0036fab52bb4" providerId="ADAL" clId="{32B5050A-ABA8-4EA0-9C0D-B1DE74B16FAF}" dt="2022-05-08T07:33:07.549" v="937" actId="478"/>
          <ac:spMkLst>
            <pc:docMk/>
            <pc:sldMk cId="40032532" sldId="319"/>
            <ac:spMk id="8" creationId="{3B797585-0752-F08F-8E9C-F10A2BE1FF0E}"/>
          </ac:spMkLst>
        </pc:spChg>
        <pc:spChg chg="add del mod">
          <ac:chgData name="Caominh Le" userId="5e488150-e65d-4e3e-8143-0036fab52bb4" providerId="ADAL" clId="{32B5050A-ABA8-4EA0-9C0D-B1DE74B16FAF}" dt="2022-05-08T07:33:07.549" v="937" actId="478"/>
          <ac:spMkLst>
            <pc:docMk/>
            <pc:sldMk cId="40032532" sldId="319"/>
            <ac:spMk id="9" creationId="{06EA22F2-F0D8-E910-E4E8-438F2A01CE11}"/>
          </ac:spMkLst>
        </pc:spChg>
        <pc:spChg chg="add mod">
          <ac:chgData name="Caominh Le" userId="5e488150-e65d-4e3e-8143-0036fab52bb4" providerId="ADAL" clId="{32B5050A-ABA8-4EA0-9C0D-B1DE74B16FAF}" dt="2022-05-08T07:40:14.690" v="1098" actId="1076"/>
          <ac:spMkLst>
            <pc:docMk/>
            <pc:sldMk cId="40032532" sldId="319"/>
            <ac:spMk id="10" creationId="{AD823987-9475-090D-C44C-7102CCFE82BF}"/>
          </ac:spMkLst>
        </pc:spChg>
        <pc:spChg chg="add mod ord topLvl">
          <ac:chgData name="Caominh Le" userId="5e488150-e65d-4e3e-8143-0036fab52bb4" providerId="ADAL" clId="{32B5050A-ABA8-4EA0-9C0D-B1DE74B16FAF}" dt="2022-05-09T20:18:00.722" v="2408" actId="165"/>
          <ac:spMkLst>
            <pc:docMk/>
            <pc:sldMk cId="40032532" sldId="319"/>
            <ac:spMk id="11" creationId="{E51668E7-558A-0D52-1B5D-1B923F6210B1}"/>
          </ac:spMkLst>
        </pc:spChg>
        <pc:spChg chg="add del mod">
          <ac:chgData name="Caominh Le" userId="5e488150-e65d-4e3e-8143-0036fab52bb4" providerId="ADAL" clId="{32B5050A-ABA8-4EA0-9C0D-B1DE74B16FAF}" dt="2022-05-08T07:36:09.409" v="987" actId="478"/>
          <ac:spMkLst>
            <pc:docMk/>
            <pc:sldMk cId="40032532" sldId="319"/>
            <ac:spMk id="13" creationId="{C04E58D5-34B9-35B7-40AB-723BE82E03DC}"/>
          </ac:spMkLst>
        </pc:spChg>
        <pc:spChg chg="add del mod">
          <ac:chgData name="Caominh Le" userId="5e488150-e65d-4e3e-8143-0036fab52bb4" providerId="ADAL" clId="{32B5050A-ABA8-4EA0-9C0D-B1DE74B16FAF}" dt="2022-05-08T07:33:07.549" v="937" actId="478"/>
          <ac:spMkLst>
            <pc:docMk/>
            <pc:sldMk cId="40032532" sldId="319"/>
            <ac:spMk id="15" creationId="{B791C3C2-21BD-E3CC-6DEC-FEE2474A32AD}"/>
          </ac:spMkLst>
        </pc:spChg>
        <pc:spChg chg="add del mod">
          <ac:chgData name="Caominh Le" userId="5e488150-e65d-4e3e-8143-0036fab52bb4" providerId="ADAL" clId="{32B5050A-ABA8-4EA0-9C0D-B1DE74B16FAF}" dt="2022-05-08T07:33:07.549" v="937" actId="478"/>
          <ac:spMkLst>
            <pc:docMk/>
            <pc:sldMk cId="40032532" sldId="319"/>
            <ac:spMk id="16" creationId="{D7E74839-965D-4A9A-86A8-1887D04A685D}"/>
          </ac:spMkLst>
        </pc:spChg>
        <pc:spChg chg="add mod">
          <ac:chgData name="Caominh Le" userId="5e488150-e65d-4e3e-8143-0036fab52bb4" providerId="ADAL" clId="{32B5050A-ABA8-4EA0-9C0D-B1DE74B16FAF}" dt="2022-05-08T07:40:47.614" v="1108" actId="20577"/>
          <ac:spMkLst>
            <pc:docMk/>
            <pc:sldMk cId="40032532" sldId="319"/>
            <ac:spMk id="25" creationId="{0930AF8C-1569-9BE6-B6DA-B0E7B18F94FF}"/>
          </ac:spMkLst>
        </pc:spChg>
        <pc:spChg chg="add mod">
          <ac:chgData name="Caominh Le" userId="5e488150-e65d-4e3e-8143-0036fab52bb4" providerId="ADAL" clId="{32B5050A-ABA8-4EA0-9C0D-B1DE74B16FAF}" dt="2022-05-09T20:18:00.722" v="2408" actId="165"/>
          <ac:spMkLst>
            <pc:docMk/>
            <pc:sldMk cId="40032532" sldId="319"/>
            <ac:spMk id="28" creationId="{79BEE5DA-C894-0BCF-DB48-3A350D94CAA8}"/>
          </ac:spMkLst>
        </pc:spChg>
        <pc:spChg chg="add mod">
          <ac:chgData name="Caominh Le" userId="5e488150-e65d-4e3e-8143-0036fab52bb4" providerId="ADAL" clId="{32B5050A-ABA8-4EA0-9C0D-B1DE74B16FAF}" dt="2022-05-08T07:40:06.811" v="1097" actId="207"/>
          <ac:spMkLst>
            <pc:docMk/>
            <pc:sldMk cId="40032532" sldId="319"/>
            <ac:spMk id="32" creationId="{488AD58D-E628-5609-6DB6-4EA9013244AA}"/>
          </ac:spMkLst>
        </pc:spChg>
        <pc:grpChg chg="add del mod">
          <ac:chgData name="Caominh Le" userId="5e488150-e65d-4e3e-8143-0036fab52bb4" providerId="ADAL" clId="{32B5050A-ABA8-4EA0-9C0D-B1DE74B16FAF}" dt="2022-05-08T07:36:43.432" v="994" actId="165"/>
          <ac:grpSpMkLst>
            <pc:docMk/>
            <pc:sldMk cId="40032532" sldId="319"/>
            <ac:grpSpMk id="12" creationId="{91C39E50-7383-F195-E75F-B0E2545A1873}"/>
          </ac:grpSpMkLst>
        </pc:grpChg>
        <pc:grpChg chg="add mod topLvl">
          <ac:chgData name="Caominh Le" userId="5e488150-e65d-4e3e-8143-0036fab52bb4" providerId="ADAL" clId="{32B5050A-ABA8-4EA0-9C0D-B1DE74B16FAF}" dt="2022-05-09T20:18:00.722" v="2408" actId="165"/>
          <ac:grpSpMkLst>
            <pc:docMk/>
            <pc:sldMk cId="40032532" sldId="319"/>
            <ac:grpSpMk id="14" creationId="{19C88DE6-E660-516E-7078-58F71D79CF2A}"/>
          </ac:grpSpMkLst>
        </pc:grpChg>
        <pc:grpChg chg="add mod topLvl">
          <ac:chgData name="Caominh Le" userId="5e488150-e65d-4e3e-8143-0036fab52bb4" providerId="ADAL" clId="{32B5050A-ABA8-4EA0-9C0D-B1DE74B16FAF}" dt="2022-05-09T20:18:00.722" v="2408" actId="165"/>
          <ac:grpSpMkLst>
            <pc:docMk/>
            <pc:sldMk cId="40032532" sldId="319"/>
            <ac:grpSpMk id="18" creationId="{EB2269AF-2664-9899-EBFA-BD2FF95C1CD7}"/>
          </ac:grpSpMkLst>
        </pc:grpChg>
        <pc:grpChg chg="add del mod">
          <ac:chgData name="Caominh Le" userId="5e488150-e65d-4e3e-8143-0036fab52bb4" providerId="ADAL" clId="{32B5050A-ABA8-4EA0-9C0D-B1DE74B16FAF}" dt="2022-05-09T20:18:00.722" v="2408" actId="165"/>
          <ac:grpSpMkLst>
            <pc:docMk/>
            <pc:sldMk cId="40032532" sldId="319"/>
            <ac:grpSpMk id="24" creationId="{182F99D4-C14F-5037-0F80-74CB3694C655}"/>
          </ac:grpSpMkLst>
        </pc:grpChg>
        <pc:picChg chg="add mod topLvl modCrop">
          <ac:chgData name="Caominh Le" userId="5e488150-e65d-4e3e-8143-0036fab52bb4" providerId="ADAL" clId="{32B5050A-ABA8-4EA0-9C0D-B1DE74B16FAF}" dt="2022-05-09T20:18:00.722" v="2408" actId="165"/>
          <ac:picMkLst>
            <pc:docMk/>
            <pc:sldMk cId="40032532" sldId="319"/>
            <ac:picMk id="19" creationId="{42FC082E-19B1-7EAD-8112-F95296E92A0F}"/>
          </ac:picMkLst>
        </pc:picChg>
        <pc:picChg chg="add del mod modCrop">
          <ac:chgData name="Caominh Le" userId="5e488150-e65d-4e3e-8143-0036fab52bb4" providerId="ADAL" clId="{32B5050A-ABA8-4EA0-9C0D-B1DE74B16FAF}" dt="2022-05-08T07:33:10.679" v="939" actId="478"/>
          <ac:picMkLst>
            <pc:docMk/>
            <pc:sldMk cId="40032532" sldId="319"/>
            <ac:picMk id="20" creationId="{0F3F8D39-0EEF-882F-F9A0-1B255D18D8F7}"/>
          </ac:picMkLst>
        </pc:picChg>
        <pc:picChg chg="add mod topLvl modCrop">
          <ac:chgData name="Caominh Le" userId="5e488150-e65d-4e3e-8143-0036fab52bb4" providerId="ADAL" clId="{32B5050A-ABA8-4EA0-9C0D-B1DE74B16FAF}" dt="2022-05-09T20:18:00.722" v="2408" actId="165"/>
          <ac:picMkLst>
            <pc:docMk/>
            <pc:sldMk cId="40032532" sldId="319"/>
            <ac:picMk id="21" creationId="{FB06DFBC-ADA1-E862-9085-7794359C2E5B}"/>
          </ac:picMkLst>
        </pc:picChg>
        <pc:picChg chg="add mod topLvl modCrop">
          <ac:chgData name="Caominh Le" userId="5e488150-e65d-4e3e-8143-0036fab52bb4" providerId="ADAL" clId="{32B5050A-ABA8-4EA0-9C0D-B1DE74B16FAF}" dt="2022-05-09T20:18:00.722" v="2408" actId="165"/>
          <ac:picMkLst>
            <pc:docMk/>
            <pc:sldMk cId="40032532" sldId="319"/>
            <ac:picMk id="22" creationId="{C73F3CF0-5E21-27F2-E939-E0CAFB87AAB3}"/>
          </ac:picMkLst>
        </pc:picChg>
        <pc:picChg chg="add mod modCrop">
          <ac:chgData name="Caominh Le" userId="5e488150-e65d-4e3e-8143-0036fab52bb4" providerId="ADAL" clId="{32B5050A-ABA8-4EA0-9C0D-B1DE74B16FAF}" dt="2022-05-09T20:18:00.722" v="2408" actId="165"/>
          <ac:picMkLst>
            <pc:docMk/>
            <pc:sldMk cId="40032532" sldId="319"/>
            <ac:picMk id="23" creationId="{69862443-A9D7-2372-B719-9EC9E574A928}"/>
          </ac:picMkLst>
        </pc:picChg>
        <pc:picChg chg="del">
          <ac:chgData name="Caominh Le" userId="5e488150-e65d-4e3e-8143-0036fab52bb4" providerId="ADAL" clId="{32B5050A-ABA8-4EA0-9C0D-B1DE74B16FAF}" dt="2022-05-08T07:23:23.080" v="801" actId="478"/>
          <ac:picMkLst>
            <pc:docMk/>
            <pc:sldMk cId="40032532" sldId="319"/>
            <ac:picMk id="1028" creationId="{A5549B47-8E2C-40BC-1987-B5E7E4B151AA}"/>
          </ac:picMkLst>
        </pc:picChg>
        <pc:picChg chg="del">
          <ac:chgData name="Caominh Le" userId="5e488150-e65d-4e3e-8143-0036fab52bb4" providerId="ADAL" clId="{32B5050A-ABA8-4EA0-9C0D-B1DE74B16FAF}" dt="2022-05-08T07:23:23.080" v="801" actId="478"/>
          <ac:picMkLst>
            <pc:docMk/>
            <pc:sldMk cId="40032532" sldId="319"/>
            <ac:picMk id="1030" creationId="{8961E16C-9524-6295-49B3-6D836D40E258}"/>
          </ac:picMkLst>
        </pc:picChg>
        <pc:picChg chg="del">
          <ac:chgData name="Caominh Le" userId="5e488150-e65d-4e3e-8143-0036fab52bb4" providerId="ADAL" clId="{32B5050A-ABA8-4EA0-9C0D-B1DE74B16FAF}" dt="2022-05-08T07:23:23.080" v="801" actId="478"/>
          <ac:picMkLst>
            <pc:docMk/>
            <pc:sldMk cId="40032532" sldId="319"/>
            <ac:picMk id="1032" creationId="{BBDF381E-EDCD-AE16-D670-3EEDBEEFE0F7}"/>
          </ac:picMkLst>
        </pc:picChg>
        <pc:picChg chg="del">
          <ac:chgData name="Caominh Le" userId="5e488150-e65d-4e3e-8143-0036fab52bb4" providerId="ADAL" clId="{32B5050A-ABA8-4EA0-9C0D-B1DE74B16FAF}" dt="2022-05-08T07:23:23.080" v="801" actId="478"/>
          <ac:picMkLst>
            <pc:docMk/>
            <pc:sldMk cId="40032532" sldId="319"/>
            <ac:picMk id="1034" creationId="{EFBD3DD2-46AD-53B9-F49C-153D1D1FE1B5}"/>
          </ac:picMkLst>
        </pc:picChg>
        <pc:picChg chg="del">
          <ac:chgData name="Caominh Le" userId="5e488150-e65d-4e3e-8143-0036fab52bb4" providerId="ADAL" clId="{32B5050A-ABA8-4EA0-9C0D-B1DE74B16FAF}" dt="2022-05-08T07:23:23.080" v="801" actId="478"/>
          <ac:picMkLst>
            <pc:docMk/>
            <pc:sldMk cId="40032532" sldId="319"/>
            <ac:picMk id="1036" creationId="{215EFB95-CC12-1B7B-61D2-2E7D9D3FCE3C}"/>
          </ac:picMkLst>
        </pc:picChg>
        <pc:cxnChg chg="add del mod">
          <ac:chgData name="Caominh Le" userId="5e488150-e65d-4e3e-8143-0036fab52bb4" providerId="ADAL" clId="{32B5050A-ABA8-4EA0-9C0D-B1DE74B16FAF}" dt="2022-05-08T07:33:07.549" v="937" actId="478"/>
          <ac:cxnSpMkLst>
            <pc:docMk/>
            <pc:sldMk cId="40032532" sldId="319"/>
            <ac:cxnSpMk id="6" creationId="{23E57440-3E7C-2308-F757-85D8C8DFFD2C}"/>
          </ac:cxnSpMkLst>
        </pc:cxnChg>
        <pc:cxnChg chg="add del mod">
          <ac:chgData name="Caominh Le" userId="5e488150-e65d-4e3e-8143-0036fab52bb4" providerId="ADAL" clId="{32B5050A-ABA8-4EA0-9C0D-B1DE74B16FAF}" dt="2022-05-08T07:30:38.190" v="910" actId="478"/>
          <ac:cxnSpMkLst>
            <pc:docMk/>
            <pc:sldMk cId="40032532" sldId="319"/>
            <ac:cxnSpMk id="17" creationId="{F0A345D3-9407-6858-AE83-C31DC083D3BC}"/>
          </ac:cxnSpMkLst>
        </pc:cxnChg>
      </pc:sldChg>
      <pc:sldChg chg="addSp delSp modSp add mod modAnim">
        <pc:chgData name="Caominh Le" userId="5e488150-e65d-4e3e-8143-0036fab52bb4" providerId="ADAL" clId="{32B5050A-ABA8-4EA0-9C0D-B1DE74B16FAF}" dt="2022-05-08T08:24:43.189" v="1533" actId="1076"/>
        <pc:sldMkLst>
          <pc:docMk/>
          <pc:sldMk cId="415292271" sldId="320"/>
        </pc:sldMkLst>
        <pc:grpChg chg="del">
          <ac:chgData name="Caominh Le" userId="5e488150-e65d-4e3e-8143-0036fab52bb4" providerId="ADAL" clId="{32B5050A-ABA8-4EA0-9C0D-B1DE74B16FAF}" dt="2022-05-08T08:24:08.826" v="1530" actId="478"/>
          <ac:grpSpMkLst>
            <pc:docMk/>
            <pc:sldMk cId="415292271" sldId="320"/>
            <ac:grpSpMk id="2" creationId="{0AA3F22D-8ADD-43F5-BA16-9C8A1A2C2B6F}"/>
          </ac:grpSpMkLst>
        </pc:grpChg>
        <pc:picChg chg="add mod">
          <ac:chgData name="Caominh Le" userId="5e488150-e65d-4e3e-8143-0036fab52bb4" providerId="ADAL" clId="{32B5050A-ABA8-4EA0-9C0D-B1DE74B16FAF}" dt="2022-05-08T08:24:43.189" v="1533" actId="1076"/>
          <ac:picMkLst>
            <pc:docMk/>
            <pc:sldMk cId="415292271" sldId="320"/>
            <ac:picMk id="3" creationId="{EC8983DC-DCC5-7744-6FF5-7A6E8128F8C1}"/>
          </ac:picMkLst>
        </pc:picChg>
        <pc:picChg chg="del">
          <ac:chgData name="Caominh Le" userId="5e488150-e65d-4e3e-8143-0036fab52bb4" providerId="ADAL" clId="{32B5050A-ABA8-4EA0-9C0D-B1DE74B16FAF}" dt="2022-05-08T08:24:08.826" v="1530" actId="478"/>
          <ac:picMkLst>
            <pc:docMk/>
            <pc:sldMk cId="415292271" sldId="320"/>
            <ac:picMk id="24" creationId="{6D015B24-B57C-6759-5DB0-6C3DD3186394}"/>
          </ac:picMkLst>
        </pc:picChg>
      </pc:sldChg>
      <pc:sldChg chg="delSp modSp add del mod">
        <pc:chgData name="Caominh Le" userId="5e488150-e65d-4e3e-8143-0036fab52bb4" providerId="ADAL" clId="{32B5050A-ABA8-4EA0-9C0D-B1DE74B16FAF}" dt="2022-05-08T07:55:25.714" v="1359" actId="47"/>
        <pc:sldMkLst>
          <pc:docMk/>
          <pc:sldMk cId="857853082" sldId="320"/>
        </pc:sldMkLst>
        <pc:spChg chg="del mod">
          <ac:chgData name="Caominh Le" userId="5e488150-e65d-4e3e-8143-0036fab52bb4" providerId="ADAL" clId="{32B5050A-ABA8-4EA0-9C0D-B1DE74B16FAF}" dt="2022-05-08T07:55:19.791" v="1358"/>
          <ac:spMkLst>
            <pc:docMk/>
            <pc:sldMk cId="857853082" sldId="320"/>
            <ac:spMk id="102" creationId="{13019610-06B5-4251-836C-010CC794A6ED}"/>
          </ac:spMkLst>
        </pc:spChg>
        <pc:picChg chg="del">
          <ac:chgData name="Caominh Le" userId="5e488150-e65d-4e3e-8143-0036fab52bb4" providerId="ADAL" clId="{32B5050A-ABA8-4EA0-9C0D-B1DE74B16FAF}" dt="2022-05-08T07:55:19.782" v="1356" actId="478"/>
          <ac:picMkLst>
            <pc:docMk/>
            <pc:sldMk cId="857853082" sldId="320"/>
            <ac:picMk id="58" creationId="{A89213E1-205C-7BD7-3DE0-4B09D7D3A112}"/>
          </ac:picMkLst>
        </pc:picChg>
      </pc:sldChg>
      <pc:sldChg chg="addSp delSp modSp add mod">
        <pc:chgData name="Caominh Le" userId="5e488150-e65d-4e3e-8143-0036fab52bb4" providerId="ADAL" clId="{32B5050A-ABA8-4EA0-9C0D-B1DE74B16FAF}" dt="2022-05-08T09:02:25.680" v="2390" actId="1076"/>
        <pc:sldMkLst>
          <pc:docMk/>
          <pc:sldMk cId="1440683268" sldId="321"/>
        </pc:sldMkLst>
        <pc:spChg chg="add del mod">
          <ac:chgData name="Caominh Le" userId="5e488150-e65d-4e3e-8143-0036fab52bb4" providerId="ADAL" clId="{32B5050A-ABA8-4EA0-9C0D-B1DE74B16FAF}" dt="2022-05-08T08:55:52.870" v="2199"/>
          <ac:spMkLst>
            <pc:docMk/>
            <pc:sldMk cId="1440683268" sldId="321"/>
            <ac:spMk id="2" creationId="{80511AA5-5A3C-F367-59C7-96874CD018F8}"/>
          </ac:spMkLst>
        </pc:spChg>
        <pc:spChg chg="add mod">
          <ac:chgData name="Caominh Le" userId="5e488150-e65d-4e3e-8143-0036fab52bb4" providerId="ADAL" clId="{32B5050A-ABA8-4EA0-9C0D-B1DE74B16FAF}" dt="2022-05-08T09:02:25.680" v="2390" actId="1076"/>
          <ac:spMkLst>
            <pc:docMk/>
            <pc:sldMk cId="1440683268" sldId="321"/>
            <ac:spMk id="3" creationId="{B9A21A28-8CFD-DBD6-E416-B50A2789672D}"/>
          </ac:spMkLst>
        </pc:spChg>
        <pc:picChg chg="del">
          <ac:chgData name="Caominh Le" userId="5e488150-e65d-4e3e-8143-0036fab52bb4" providerId="ADAL" clId="{32B5050A-ABA8-4EA0-9C0D-B1DE74B16FAF}" dt="2022-05-08T08:53:10.141" v="2167" actId="478"/>
          <ac:picMkLst>
            <pc:docMk/>
            <pc:sldMk cId="1440683268" sldId="321"/>
            <ac:picMk id="101" creationId="{00000000-0000-0000-0000-000000000000}"/>
          </ac:picMkLst>
        </pc:picChg>
      </pc:sldChg>
      <pc:sldChg chg="add del">
        <pc:chgData name="Caominh Le" userId="5e488150-e65d-4e3e-8143-0036fab52bb4" providerId="ADAL" clId="{32B5050A-ABA8-4EA0-9C0D-B1DE74B16FAF}" dt="2022-05-08T08:53:08.419" v="2166"/>
        <pc:sldMkLst>
          <pc:docMk/>
          <pc:sldMk cId="2019211699" sldId="322"/>
        </pc:sldMkLst>
      </pc:sldChg>
      <pc:sldChg chg="add">
        <pc:chgData name="Caominh Le" userId="5e488150-e65d-4e3e-8143-0036fab52bb4" providerId="ADAL" clId="{32B5050A-ABA8-4EA0-9C0D-B1DE74B16FAF}" dt="2022-05-08T08:53:11.676" v="2168"/>
        <pc:sldMkLst>
          <pc:docMk/>
          <pc:sldMk cId="2250102625" sldId="322"/>
        </pc:sldMkLst>
      </pc:sldChg>
      <pc:sldChg chg="add">
        <pc:chgData name="Caominh Le" userId="5e488150-e65d-4e3e-8143-0036fab52bb4" providerId="ADAL" clId="{32B5050A-ABA8-4EA0-9C0D-B1DE74B16FAF}" dt="2022-05-08T08:53:11.860" v="2169"/>
        <pc:sldMkLst>
          <pc:docMk/>
          <pc:sldMk cId="1742839800" sldId="323"/>
        </pc:sldMkLst>
      </pc:sldChg>
      <pc:sldChg chg="add">
        <pc:chgData name="Caominh Le" userId="5e488150-e65d-4e3e-8143-0036fab52bb4" providerId="ADAL" clId="{32B5050A-ABA8-4EA0-9C0D-B1DE74B16FAF}" dt="2022-05-08T08:53:12.011" v="2170"/>
        <pc:sldMkLst>
          <pc:docMk/>
          <pc:sldMk cId="2962990395" sldId="324"/>
        </pc:sldMkLst>
      </pc:sldChg>
      <pc:sldChg chg="addSp delSp modSp add mod">
        <pc:chgData name="Caominh Le" userId="5e488150-e65d-4e3e-8143-0036fab52bb4" providerId="ADAL" clId="{32B5050A-ABA8-4EA0-9C0D-B1DE74B16FAF}" dt="2022-05-08T08:59:23.532" v="2338" actId="20577"/>
        <pc:sldMkLst>
          <pc:docMk/>
          <pc:sldMk cId="2700020216" sldId="325"/>
        </pc:sldMkLst>
        <pc:spChg chg="add del mod">
          <ac:chgData name="Caominh Le" userId="5e488150-e65d-4e3e-8143-0036fab52bb4" providerId="ADAL" clId="{32B5050A-ABA8-4EA0-9C0D-B1DE74B16FAF}" dt="2022-05-08T08:56:27.925" v="2206" actId="478"/>
          <ac:spMkLst>
            <pc:docMk/>
            <pc:sldMk cId="2700020216" sldId="325"/>
            <ac:spMk id="5" creationId="{77573960-4C1A-5168-EC94-9DDF13F14D50}"/>
          </ac:spMkLst>
        </pc:spChg>
        <pc:spChg chg="del">
          <ac:chgData name="Caominh Le" userId="5e488150-e65d-4e3e-8143-0036fab52bb4" providerId="ADAL" clId="{32B5050A-ABA8-4EA0-9C0D-B1DE74B16FAF}" dt="2022-05-08T08:53:30.442" v="2173" actId="478"/>
          <ac:spMkLst>
            <pc:docMk/>
            <pc:sldMk cId="2700020216" sldId="325"/>
            <ac:spMk id="7" creationId="{4048EB45-F499-25BE-C32C-42C0D95FDF6D}"/>
          </ac:spMkLst>
        </pc:spChg>
        <pc:spChg chg="mod">
          <ac:chgData name="Caominh Le" userId="5e488150-e65d-4e3e-8143-0036fab52bb4" providerId="ADAL" clId="{32B5050A-ABA8-4EA0-9C0D-B1DE74B16FAF}" dt="2022-05-08T08:59:23.532" v="2338" actId="20577"/>
          <ac:spMkLst>
            <pc:docMk/>
            <pc:sldMk cId="2700020216" sldId="325"/>
            <ac:spMk id="8" creationId="{C36ABD35-3C36-F0E6-9FEF-6335C3DF8E1B}"/>
          </ac:spMkLst>
        </pc:spChg>
        <pc:spChg chg="add mod">
          <ac:chgData name="Caominh Le" userId="5e488150-e65d-4e3e-8143-0036fab52bb4" providerId="ADAL" clId="{32B5050A-ABA8-4EA0-9C0D-B1DE74B16FAF}" dt="2022-05-08T08:58:48.750" v="2315" actId="1076"/>
          <ac:spMkLst>
            <pc:docMk/>
            <pc:sldMk cId="2700020216" sldId="325"/>
            <ac:spMk id="24" creationId="{AB4A9BF7-38E2-9642-243D-CE33BE03332F}"/>
          </ac:spMkLst>
        </pc:spChg>
        <pc:spChg chg="add mod">
          <ac:chgData name="Caominh Le" userId="5e488150-e65d-4e3e-8143-0036fab52bb4" providerId="ADAL" clId="{32B5050A-ABA8-4EA0-9C0D-B1DE74B16FAF}" dt="2022-05-08T08:58:42.791" v="2313" actId="1076"/>
          <ac:spMkLst>
            <pc:docMk/>
            <pc:sldMk cId="2700020216" sldId="325"/>
            <ac:spMk id="25" creationId="{004F5DED-9D6F-8C07-1B8B-B48B49B749D2}"/>
          </ac:spMkLst>
        </pc:spChg>
        <pc:spChg chg="add mod">
          <ac:chgData name="Caominh Le" userId="5e488150-e65d-4e3e-8143-0036fab52bb4" providerId="ADAL" clId="{32B5050A-ABA8-4EA0-9C0D-B1DE74B16FAF}" dt="2022-05-08T08:59:13.001" v="2319" actId="1076"/>
          <ac:spMkLst>
            <pc:docMk/>
            <pc:sldMk cId="2700020216" sldId="325"/>
            <ac:spMk id="27" creationId="{F44AD75C-484B-20CE-A118-1DD4C18452A2}"/>
          </ac:spMkLst>
        </pc:spChg>
        <pc:spChg chg="add mod">
          <ac:chgData name="Caominh Le" userId="5e488150-e65d-4e3e-8143-0036fab52bb4" providerId="ADAL" clId="{32B5050A-ABA8-4EA0-9C0D-B1DE74B16FAF}" dt="2022-05-08T08:59:13.001" v="2319" actId="1076"/>
          <ac:spMkLst>
            <pc:docMk/>
            <pc:sldMk cId="2700020216" sldId="325"/>
            <ac:spMk id="29" creationId="{C5F26ED2-B798-E153-DAB7-4C17F4B2911F}"/>
          </ac:spMkLst>
        </pc:spChg>
        <pc:grpChg chg="del">
          <ac:chgData name="Caominh Le" userId="5e488150-e65d-4e3e-8143-0036fab52bb4" providerId="ADAL" clId="{32B5050A-ABA8-4EA0-9C0D-B1DE74B16FAF}" dt="2022-05-08T08:53:28.501" v="2172" actId="478"/>
          <ac:grpSpMkLst>
            <pc:docMk/>
            <pc:sldMk cId="2700020216" sldId="325"/>
            <ac:grpSpMk id="4" creationId="{CC495588-97D1-49CA-A26B-B86619860E1B}"/>
          </ac:grpSpMkLst>
        </pc:grpChg>
        <pc:grpChg chg="add mod">
          <ac:chgData name="Caominh Le" userId="5e488150-e65d-4e3e-8143-0036fab52bb4" providerId="ADAL" clId="{32B5050A-ABA8-4EA0-9C0D-B1DE74B16FAF}" dt="2022-05-08T08:58:17.381" v="2307" actId="1076"/>
          <ac:grpSpMkLst>
            <pc:docMk/>
            <pc:sldMk cId="2700020216" sldId="325"/>
            <ac:grpSpMk id="9" creationId="{14625A9D-13A9-1126-0657-3D655B98A0A3}"/>
          </ac:grpSpMkLst>
        </pc:grpChg>
        <pc:grpChg chg="add mod">
          <ac:chgData name="Caominh Le" userId="5e488150-e65d-4e3e-8143-0036fab52bb4" providerId="ADAL" clId="{32B5050A-ABA8-4EA0-9C0D-B1DE74B16FAF}" dt="2022-05-08T08:58:46.345" v="2314" actId="1076"/>
          <ac:grpSpMkLst>
            <pc:docMk/>
            <pc:sldMk cId="2700020216" sldId="325"/>
            <ac:grpSpMk id="20" creationId="{7037E3CB-E292-D531-09F0-6C1FBE5DD1B8}"/>
          </ac:grpSpMkLst>
        </pc:grpChg>
        <pc:graphicFrameChg chg="add del mod modGraphic">
          <ac:chgData name="Caominh Le" userId="5e488150-e65d-4e3e-8143-0036fab52bb4" providerId="ADAL" clId="{32B5050A-ABA8-4EA0-9C0D-B1DE74B16FAF}" dt="2022-05-08T08:57:27.322" v="2291" actId="478"/>
          <ac:graphicFrameMkLst>
            <pc:docMk/>
            <pc:sldMk cId="2700020216" sldId="325"/>
            <ac:graphicFrameMk id="6" creationId="{ED656FD0-F94C-D0DC-4860-A14B5499B191}"/>
          </ac:graphicFrameMkLst>
        </pc:graphicFrameChg>
        <pc:picChg chg="add mod modCrop">
          <ac:chgData name="Caominh Le" userId="5e488150-e65d-4e3e-8143-0036fab52bb4" providerId="ADAL" clId="{32B5050A-ABA8-4EA0-9C0D-B1DE74B16FAF}" dt="2022-05-08T08:58:05.455" v="2303" actId="164"/>
          <ac:picMkLst>
            <pc:docMk/>
            <pc:sldMk cId="2700020216" sldId="325"/>
            <ac:picMk id="3" creationId="{F9A55057-678C-2431-BAC5-0F144B4D8A15}"/>
          </ac:picMkLst>
        </pc:picChg>
        <pc:picChg chg="add mod modCrop">
          <ac:chgData name="Caominh Le" userId="5e488150-e65d-4e3e-8143-0036fab52bb4" providerId="ADAL" clId="{32B5050A-ABA8-4EA0-9C0D-B1DE74B16FAF}" dt="2022-05-08T08:58:05.455" v="2303" actId="164"/>
          <ac:picMkLst>
            <pc:docMk/>
            <pc:sldMk cId="2700020216" sldId="325"/>
            <ac:picMk id="18" creationId="{7BF435F6-C312-518A-D5D2-73FE10E35C78}"/>
          </ac:picMkLst>
        </pc:picChg>
        <pc:picChg chg="mod">
          <ac:chgData name="Caominh Le" userId="5e488150-e65d-4e3e-8143-0036fab52bb4" providerId="ADAL" clId="{32B5050A-ABA8-4EA0-9C0D-B1DE74B16FAF}" dt="2022-05-08T08:58:46.345" v="2314" actId="1076"/>
          <ac:picMkLst>
            <pc:docMk/>
            <pc:sldMk cId="2700020216" sldId="325"/>
            <ac:picMk id="21" creationId="{A34699B6-20CE-2119-8AB6-C1064399EF88}"/>
          </ac:picMkLst>
        </pc:picChg>
        <pc:picChg chg="mod">
          <ac:chgData name="Caominh Le" userId="5e488150-e65d-4e3e-8143-0036fab52bb4" providerId="ADAL" clId="{32B5050A-ABA8-4EA0-9C0D-B1DE74B16FAF}" dt="2022-05-08T08:58:46.345" v="2314" actId="1076"/>
          <ac:picMkLst>
            <pc:docMk/>
            <pc:sldMk cId="2700020216" sldId="325"/>
            <ac:picMk id="22" creationId="{E7574E3F-BDFF-DDAB-1FAE-4B580657DCE8}"/>
          </ac:picMkLst>
        </pc:picChg>
        <pc:picChg chg="add mod">
          <ac:chgData name="Caominh Le" userId="5e488150-e65d-4e3e-8143-0036fab52bb4" providerId="ADAL" clId="{32B5050A-ABA8-4EA0-9C0D-B1DE74B16FAF}" dt="2022-05-08T08:58:37.207" v="2312" actId="1076"/>
          <ac:picMkLst>
            <pc:docMk/>
            <pc:sldMk cId="2700020216" sldId="325"/>
            <ac:picMk id="23" creationId="{99011750-D23F-94EA-CF65-633AFE338386}"/>
          </ac:picMkLst>
        </pc:picChg>
        <pc:picChg chg="add mod">
          <ac:chgData name="Caominh Le" userId="5e488150-e65d-4e3e-8143-0036fab52bb4" providerId="ADAL" clId="{32B5050A-ABA8-4EA0-9C0D-B1DE74B16FAF}" dt="2022-05-08T08:59:13.001" v="2319" actId="1076"/>
          <ac:picMkLst>
            <pc:docMk/>
            <pc:sldMk cId="2700020216" sldId="325"/>
            <ac:picMk id="28" creationId="{A8FA905C-3638-44EF-EF4F-00A9BDEFF397}"/>
          </ac:picMkLst>
        </pc:picChg>
        <pc:cxnChg chg="add mod">
          <ac:chgData name="Caominh Le" userId="5e488150-e65d-4e3e-8143-0036fab52bb4" providerId="ADAL" clId="{32B5050A-ABA8-4EA0-9C0D-B1DE74B16FAF}" dt="2022-05-08T08:59:13.001" v="2319" actId="1076"/>
          <ac:cxnSpMkLst>
            <pc:docMk/>
            <pc:sldMk cId="2700020216" sldId="325"/>
            <ac:cxnSpMk id="26" creationId="{67DF6886-E472-04D3-B079-4BD2D56304B0}"/>
          </ac:cxnSpMkLst>
        </pc:cxnChg>
      </pc:sldChg>
      <pc:sldMasterChg chg="modSp modSldLayout">
        <pc:chgData name="Caominh Le" userId="5e488150-e65d-4e3e-8143-0036fab52bb4" providerId="ADAL" clId="{32B5050A-ABA8-4EA0-9C0D-B1DE74B16FAF}" dt="2022-05-08T06:13:58.951" v="9"/>
        <pc:sldMasterMkLst>
          <pc:docMk/>
          <pc:sldMasterMk cId="0" sldId="2147483659"/>
        </pc:sldMasterMkLst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asterMk cId="0" sldId="2147483659"/>
            <ac:spMk id="6" creationId="{00000000-0000-0000-0000-000000000000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asterMk cId="0" sldId="2147483659"/>
            <ac:spMk id="7" creationId="{00000000-0000-0000-0000-000000000000}"/>
          </ac:spMkLst>
        </pc:spChg>
        <pc:spChg chg="mod">
          <ac:chgData name="Caominh Le" userId="5e488150-e65d-4e3e-8143-0036fab52bb4" providerId="ADAL" clId="{32B5050A-ABA8-4EA0-9C0D-B1DE74B16FAF}" dt="2022-05-08T06:13:58.951" v="9"/>
          <ac:spMkLst>
            <pc:docMk/>
            <pc:sldMasterMk cId="0" sldId="2147483659"/>
            <ac:spMk id="8" creationId="{00000000-0000-0000-0000-000000000000}"/>
          </ac:spMkLst>
        </pc:spChg>
        <pc:sldLayoutChg chg="modSp">
          <pc:chgData name="Caominh Le" userId="5e488150-e65d-4e3e-8143-0036fab52bb4" providerId="ADAL" clId="{32B5050A-ABA8-4EA0-9C0D-B1DE74B16FAF}" dt="2022-05-08T06:13:58.951" v="9"/>
          <pc:sldLayoutMkLst>
            <pc:docMk/>
            <pc:sldMasterMk cId="0" sldId="2147483659"/>
            <pc:sldLayoutMk cId="0" sldId="2147483648"/>
          </pc:sldLayoutMkLst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48"/>
              <ac:spMk id="10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48"/>
              <ac:spMk id="11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</pc:sldLayoutChg>
        <pc:sldLayoutChg chg="modSp">
          <pc:chgData name="Caominh Le" userId="5e488150-e65d-4e3e-8143-0036fab52bb4" providerId="ADAL" clId="{32B5050A-ABA8-4EA0-9C0D-B1DE74B16FAF}" dt="2022-05-08T06:13:58.951" v="9"/>
          <pc:sldLayoutMkLst>
            <pc:docMk/>
            <pc:sldMasterMk cId="0" sldId="2147483659"/>
            <pc:sldLayoutMk cId="0" sldId="2147483649"/>
          </pc:sldLayoutMkLst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49"/>
              <ac:spMk id="14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49"/>
              <ac:spMk id="15" creationId="{00000000-0000-0000-0000-000000000000}"/>
            </ac:spMkLst>
          </pc:spChg>
        </pc:sldLayoutChg>
        <pc:sldLayoutChg chg="modSp">
          <pc:chgData name="Caominh Le" userId="5e488150-e65d-4e3e-8143-0036fab52bb4" providerId="ADAL" clId="{32B5050A-ABA8-4EA0-9C0D-B1DE74B16FAF}" dt="2022-05-08T06:13:58.951" v="9"/>
          <pc:sldLayoutMkLst>
            <pc:docMk/>
            <pc:sldMasterMk cId="0" sldId="2147483659"/>
            <pc:sldLayoutMk cId="0" sldId="2147483650"/>
          </pc:sldLayoutMkLst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0"/>
              <ac:spMk id="17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0"/>
              <ac:spMk id="18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0"/>
              <ac:spMk id="19" creationId="{00000000-0000-0000-0000-000000000000}"/>
            </ac:spMkLst>
          </pc:spChg>
        </pc:sldLayoutChg>
        <pc:sldLayoutChg chg="modSp">
          <pc:chgData name="Caominh Le" userId="5e488150-e65d-4e3e-8143-0036fab52bb4" providerId="ADAL" clId="{32B5050A-ABA8-4EA0-9C0D-B1DE74B16FAF}" dt="2022-05-08T06:13:58.951" v="9"/>
          <pc:sldLayoutMkLst>
            <pc:docMk/>
            <pc:sldMasterMk cId="0" sldId="2147483659"/>
            <pc:sldLayoutMk cId="0" sldId="2147483651"/>
          </pc:sldLayoutMkLst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1"/>
              <ac:spMk id="21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1"/>
              <ac:spMk id="22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1"/>
              <ac:spMk id="23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1"/>
              <ac:spMk id="24" creationId="{00000000-0000-0000-0000-000000000000}"/>
            </ac:spMkLst>
          </pc:spChg>
        </pc:sldLayoutChg>
        <pc:sldLayoutChg chg="modSp">
          <pc:chgData name="Caominh Le" userId="5e488150-e65d-4e3e-8143-0036fab52bb4" providerId="ADAL" clId="{32B5050A-ABA8-4EA0-9C0D-B1DE74B16FAF}" dt="2022-05-08T06:13:58.951" v="9"/>
          <pc:sldLayoutMkLst>
            <pc:docMk/>
            <pc:sldMasterMk cId="0" sldId="2147483659"/>
            <pc:sldLayoutMk cId="0" sldId="2147483652"/>
          </pc:sldLayoutMkLst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2"/>
              <ac:spMk id="26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2"/>
              <ac:spMk id="27" creationId="{00000000-0000-0000-0000-000000000000}"/>
            </ac:spMkLst>
          </pc:spChg>
        </pc:sldLayoutChg>
        <pc:sldLayoutChg chg="modSp">
          <pc:chgData name="Caominh Le" userId="5e488150-e65d-4e3e-8143-0036fab52bb4" providerId="ADAL" clId="{32B5050A-ABA8-4EA0-9C0D-B1DE74B16FAF}" dt="2022-05-08T06:13:58.951" v="9"/>
          <pc:sldLayoutMkLst>
            <pc:docMk/>
            <pc:sldMasterMk cId="0" sldId="2147483659"/>
            <pc:sldLayoutMk cId="0" sldId="2147483653"/>
          </pc:sldLayoutMkLst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3"/>
              <ac:spMk id="29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3"/>
              <ac:spMk id="30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3"/>
              <ac:spMk id="31" creationId="{00000000-0000-0000-0000-000000000000}"/>
            </ac:spMkLst>
          </pc:spChg>
        </pc:sldLayoutChg>
        <pc:sldLayoutChg chg="modSp">
          <pc:chgData name="Caominh Le" userId="5e488150-e65d-4e3e-8143-0036fab52bb4" providerId="ADAL" clId="{32B5050A-ABA8-4EA0-9C0D-B1DE74B16FAF}" dt="2022-05-08T06:13:58.951" v="9"/>
          <pc:sldLayoutMkLst>
            <pc:docMk/>
            <pc:sldMasterMk cId="0" sldId="2147483659"/>
            <pc:sldLayoutMk cId="0" sldId="2147483654"/>
          </pc:sldLayoutMkLst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4"/>
              <ac:spMk id="33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4"/>
              <ac:spMk id="34" creationId="{00000000-0000-0000-0000-000000000000}"/>
            </ac:spMkLst>
          </pc:spChg>
        </pc:sldLayoutChg>
        <pc:sldLayoutChg chg="modSp">
          <pc:chgData name="Caominh Le" userId="5e488150-e65d-4e3e-8143-0036fab52bb4" providerId="ADAL" clId="{32B5050A-ABA8-4EA0-9C0D-B1DE74B16FAF}" dt="2022-05-08T06:13:58.951" v="9"/>
          <pc:sldLayoutMkLst>
            <pc:docMk/>
            <pc:sldMasterMk cId="0" sldId="2147483659"/>
            <pc:sldLayoutMk cId="0" sldId="2147483655"/>
          </pc:sldLayoutMkLst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5"/>
              <ac:spMk id="36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5"/>
              <ac:spMk id="37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5"/>
              <ac:spMk id="38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5"/>
              <ac:spMk id="39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5"/>
              <ac:spMk id="40" creationId="{00000000-0000-0000-0000-000000000000}"/>
            </ac:spMkLst>
          </pc:spChg>
        </pc:sldLayoutChg>
        <pc:sldLayoutChg chg="modSp">
          <pc:chgData name="Caominh Le" userId="5e488150-e65d-4e3e-8143-0036fab52bb4" providerId="ADAL" clId="{32B5050A-ABA8-4EA0-9C0D-B1DE74B16FAF}" dt="2022-05-08T06:13:58.951" v="9"/>
          <pc:sldLayoutMkLst>
            <pc:docMk/>
            <pc:sldMasterMk cId="0" sldId="2147483659"/>
            <pc:sldLayoutMk cId="0" sldId="2147483656"/>
          </pc:sldLayoutMkLst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6"/>
              <ac:spMk id="42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6"/>
              <ac:spMk id="43" creationId="{00000000-0000-0000-0000-000000000000}"/>
            </ac:spMkLst>
          </pc:spChg>
        </pc:sldLayoutChg>
        <pc:sldLayoutChg chg="modSp">
          <pc:chgData name="Caominh Le" userId="5e488150-e65d-4e3e-8143-0036fab52bb4" providerId="ADAL" clId="{32B5050A-ABA8-4EA0-9C0D-B1DE74B16FAF}" dt="2022-05-08T06:13:58.951" v="9"/>
          <pc:sldLayoutMkLst>
            <pc:docMk/>
            <pc:sldMasterMk cId="0" sldId="2147483659"/>
            <pc:sldLayoutMk cId="0" sldId="2147483657"/>
          </pc:sldLayoutMkLst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7"/>
              <ac:spMk id="45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7"/>
              <ac:spMk id="46" creationId="{00000000-0000-0000-0000-000000000000}"/>
            </ac:spMkLst>
          </pc:spChg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7"/>
              <ac:spMk id="47" creationId="{00000000-0000-0000-0000-000000000000}"/>
            </ac:spMkLst>
          </pc:spChg>
        </pc:sldLayoutChg>
        <pc:sldLayoutChg chg="modSp">
          <pc:chgData name="Caominh Le" userId="5e488150-e65d-4e3e-8143-0036fab52bb4" providerId="ADAL" clId="{32B5050A-ABA8-4EA0-9C0D-B1DE74B16FAF}" dt="2022-05-08T06:13:58.951" v="9"/>
          <pc:sldLayoutMkLst>
            <pc:docMk/>
            <pc:sldMasterMk cId="0" sldId="2147483659"/>
            <pc:sldLayoutMk cId="0" sldId="2147483658"/>
          </pc:sldLayoutMkLst>
          <pc:spChg chg="mod">
            <ac:chgData name="Caominh Le" userId="5e488150-e65d-4e3e-8143-0036fab52bb4" providerId="ADAL" clId="{32B5050A-ABA8-4EA0-9C0D-B1DE74B16FAF}" dt="2022-05-08T06:13:58.951" v="9"/>
            <ac:spMkLst>
              <pc:docMk/>
              <pc:sldMasterMk cId="0" sldId="2147483659"/>
              <pc:sldLayoutMk cId="0" sldId="2147483658"/>
              <ac:spMk id="49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https://www.pnas.org/doi/10.1073/pnas.95.3.811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74008-C5F9-4C53-B814-4B2749A8B4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4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9f00499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9f00499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746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9f00499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9f00499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3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9f00499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9f00499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902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b55d66d6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b55d66d6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86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b55d66d6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b55d66d6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78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b55d66d6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b55d66d6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39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39f00499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39f00499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8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b55d66d6c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b55d66d6c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71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b55d66d6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b55d66d6c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78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55d66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b55d66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55d66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b55d66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994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b55d66d6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b55d66d6c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3a943a9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3a943a9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39f00499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39f00499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9f00499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9f00499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9f00499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9f00499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99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735" y="1191324"/>
            <a:ext cx="13633693" cy="3284427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12044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12044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12044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12044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12044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12044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12044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12044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12044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26" y="4534605"/>
            <a:ext cx="13633693" cy="12680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21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21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21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21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21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21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21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21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21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98726" y="1769803"/>
            <a:ext cx="13633693" cy="3141573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27667"/>
            </a:lvl1pPr>
            <a:lvl2pPr lvl="1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27667"/>
            </a:lvl2pPr>
            <a:lvl3pPr lvl="2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27667"/>
            </a:lvl3pPr>
            <a:lvl4pPr lvl="3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27667"/>
            </a:lvl4pPr>
            <a:lvl5pPr lvl="4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27667"/>
            </a:lvl5pPr>
            <a:lvl6pPr lvl="5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27667"/>
            </a:lvl6pPr>
            <a:lvl7pPr lvl="6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27667"/>
            </a:lvl7pPr>
            <a:lvl8pPr lvl="7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27667"/>
            </a:lvl8pPr>
            <a:lvl9pPr lvl="8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27667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98726" y="5043565"/>
            <a:ext cx="13633693" cy="2081209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860552" lvl="0" indent="-705174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1721101" lvl="1" indent="-645413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2581651" lvl="2" indent="-645413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3442203" lvl="3" indent="-64541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4302755" lvl="4" indent="-645413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5163303" lvl="5" indent="-645413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6023857" lvl="6" indent="-64541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6884404" lvl="7" indent="-645413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7744957" lvl="8" indent="-645413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98726" y="3441366"/>
            <a:ext cx="13633693" cy="13465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93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93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93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93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93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93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93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93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93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98726" y="712042"/>
            <a:ext cx="13633693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98726" y="1843965"/>
            <a:ext cx="1363369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860552" lvl="0" indent="-705174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1721101" lvl="1" indent="-645413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2581651" lvl="2" indent="-645413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3442203" lvl="3" indent="-64541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4302755" lvl="4" indent="-645413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5163303" lvl="5" indent="-645413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6023857" lvl="6" indent="-64541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6884404" lvl="7" indent="-645413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7744957" lvl="8" indent="-645413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8726" y="712042"/>
            <a:ext cx="13633693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98727" y="1843965"/>
            <a:ext cx="6399811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860552" lvl="0" indent="-645413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387"/>
            </a:lvl1pPr>
            <a:lvl2pPr marL="1721101" lvl="1" indent="-609558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824"/>
            </a:lvl2pPr>
            <a:lvl3pPr marL="2581651" lvl="2" indent="-609558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824"/>
            </a:lvl3pPr>
            <a:lvl4pPr marL="3442203" lvl="3" indent="-609558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824"/>
            </a:lvl4pPr>
            <a:lvl5pPr marL="4302755" lvl="4" indent="-609558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824"/>
            </a:lvl5pPr>
            <a:lvl6pPr marL="5163303" lvl="5" indent="-609558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824"/>
            </a:lvl6pPr>
            <a:lvl7pPr marL="6023857" lvl="6" indent="-609558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824"/>
            </a:lvl7pPr>
            <a:lvl8pPr marL="6884404" lvl="7" indent="-609558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824"/>
            </a:lvl8pPr>
            <a:lvl9pPr marL="7744957" lvl="8" indent="-609558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824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731847" y="1843965"/>
            <a:ext cx="6399811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860552" lvl="0" indent="-645413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387"/>
            </a:lvl1pPr>
            <a:lvl2pPr marL="1721101" lvl="1" indent="-609558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824"/>
            </a:lvl2pPr>
            <a:lvl3pPr marL="2581651" lvl="2" indent="-609558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824"/>
            </a:lvl3pPr>
            <a:lvl4pPr marL="3442203" lvl="3" indent="-609558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824"/>
            </a:lvl4pPr>
            <a:lvl5pPr marL="4302755" lvl="4" indent="-609558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824"/>
            </a:lvl5pPr>
            <a:lvl6pPr marL="5163303" lvl="5" indent="-609558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824"/>
            </a:lvl6pPr>
            <a:lvl7pPr marL="6023857" lvl="6" indent="-609558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824"/>
            </a:lvl7pPr>
            <a:lvl8pPr marL="6884404" lvl="7" indent="-609558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824"/>
            </a:lvl8pPr>
            <a:lvl9pPr marL="7744957" lvl="8" indent="-609558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824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98726" y="712042"/>
            <a:ext cx="13633693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98727" y="888966"/>
            <a:ext cx="4492236" cy="1208865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5647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5647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5647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5647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5647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5647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5647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5647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5647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98727" y="2223360"/>
            <a:ext cx="4492236" cy="50868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860552" lvl="0" indent="-609558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824"/>
            </a:lvl1pPr>
            <a:lvl2pPr marL="1721101" lvl="1" indent="-609558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824"/>
            </a:lvl2pPr>
            <a:lvl3pPr marL="2581651" lvl="2" indent="-609558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824"/>
            </a:lvl3pPr>
            <a:lvl4pPr marL="3442203" lvl="3" indent="-609558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824"/>
            </a:lvl4pPr>
            <a:lvl5pPr marL="4302755" lvl="4" indent="-609558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824"/>
            </a:lvl5pPr>
            <a:lvl6pPr marL="5163303" lvl="5" indent="-609558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824"/>
            </a:lvl6pPr>
            <a:lvl7pPr marL="6023857" lvl="6" indent="-609558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824"/>
            </a:lvl7pPr>
            <a:lvl8pPr marL="6884404" lvl="7" indent="-609558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824"/>
            </a:lvl8pPr>
            <a:lvl9pPr marL="7744957" lvl="8" indent="-609558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824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784403" y="720246"/>
            <a:ext cx="10188424" cy="654504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10917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10917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10917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10917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10917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10917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10917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10917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10917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315200" y="-201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09647" tIns="209647" rIns="209647" bIns="20964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36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24802" y="1973084"/>
            <a:ext cx="6471529" cy="2371582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9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24802" y="4484920"/>
            <a:ext cx="6471529" cy="19764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70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70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70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70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70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70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70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70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704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903204" y="1158526"/>
            <a:ext cx="6138917" cy="59122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860552" lvl="0" indent="-705174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1721101" lvl="1" indent="-645413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2581651" lvl="2" indent="-645413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3442203" lvl="3" indent="-64541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4302755" lvl="4" indent="-645413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5163303" lvl="5" indent="-645413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6023857" lvl="6" indent="-64541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6884404" lvl="7" indent="-645413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7744957" lvl="8" indent="-645413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98725" y="6768924"/>
            <a:ext cx="9598871" cy="968318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860552" lvl="0" indent="-430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6" y="712042"/>
            <a:ext cx="13633693" cy="9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6" y="1843965"/>
            <a:ext cx="13633693" cy="546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5932" y="7461153"/>
            <a:ext cx="877553" cy="6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r">
              <a:buNone/>
              <a:defRPr sz="2447">
                <a:solidFill>
                  <a:schemeClr val="dk2"/>
                </a:solidFill>
              </a:defRPr>
            </a:lvl1pPr>
            <a:lvl2pPr lvl="1" algn="r">
              <a:buNone/>
              <a:defRPr sz="2447">
                <a:solidFill>
                  <a:schemeClr val="dk2"/>
                </a:solidFill>
              </a:defRPr>
            </a:lvl2pPr>
            <a:lvl3pPr lvl="2" algn="r">
              <a:buNone/>
              <a:defRPr sz="2447">
                <a:solidFill>
                  <a:schemeClr val="dk2"/>
                </a:solidFill>
              </a:defRPr>
            </a:lvl3pPr>
            <a:lvl4pPr lvl="3" algn="r">
              <a:buNone/>
              <a:defRPr sz="2447">
                <a:solidFill>
                  <a:schemeClr val="dk2"/>
                </a:solidFill>
              </a:defRPr>
            </a:lvl4pPr>
            <a:lvl5pPr lvl="4" algn="r">
              <a:buNone/>
              <a:defRPr sz="2447">
                <a:solidFill>
                  <a:schemeClr val="dk2"/>
                </a:solidFill>
              </a:defRPr>
            </a:lvl5pPr>
            <a:lvl6pPr lvl="5" algn="r">
              <a:buNone/>
              <a:defRPr sz="2447">
                <a:solidFill>
                  <a:schemeClr val="dk2"/>
                </a:solidFill>
              </a:defRPr>
            </a:lvl6pPr>
            <a:lvl7pPr lvl="6" algn="r">
              <a:buNone/>
              <a:defRPr sz="2447">
                <a:solidFill>
                  <a:schemeClr val="dk2"/>
                </a:solidFill>
              </a:defRPr>
            </a:lvl7pPr>
            <a:lvl8pPr lvl="7" algn="r">
              <a:buNone/>
              <a:defRPr sz="2447">
                <a:solidFill>
                  <a:schemeClr val="dk2"/>
                </a:solidFill>
              </a:defRPr>
            </a:lvl8pPr>
            <a:lvl9pPr lvl="8" algn="r">
              <a:buNone/>
              <a:defRPr sz="2447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3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B06A8-65F5-73C8-A94D-8D5413B2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720"/>
            <a:ext cx="146304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455321" y="642098"/>
            <a:ext cx="1371975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60" dirty="0"/>
              <a:t>Scaling is encoded by a Horizontal Shift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A89213E1-205C-7BD7-3DE0-4B09D7D3A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t="65838" r="52761" b="531"/>
          <a:stretch/>
        </p:blipFill>
        <p:spPr bwMode="auto">
          <a:xfrm>
            <a:off x="3367838" y="2237232"/>
            <a:ext cx="7894722" cy="473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59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33724EF-F29B-ABE9-1D50-2153E9499D59}"/>
              </a:ext>
            </a:extLst>
          </p:cNvPr>
          <p:cNvGrpSpPr/>
          <p:nvPr/>
        </p:nvGrpSpPr>
        <p:grpSpPr>
          <a:xfrm>
            <a:off x="8020995" y="1938246"/>
            <a:ext cx="5893787" cy="5365016"/>
            <a:chOff x="6514617" y="1713154"/>
            <a:chExt cx="1378425" cy="3343651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B5B27D5-E6BC-C97C-06E3-9438B847272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40AD388-4D9A-8CAF-0A4C-90CBCB621778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7E78FCD-9DF0-4C8F-8770-91CC22F49C6B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8930754-CAE0-4ED9-1D27-8A3EEAE915E6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F836C2B-AA45-86DE-D199-9AC704D976F9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BBD6FE5-EE15-7BF7-8E9E-DE46949C2BDC}"/>
              </a:ext>
            </a:extLst>
          </p:cNvPr>
          <p:cNvGrpSpPr/>
          <p:nvPr/>
        </p:nvGrpSpPr>
        <p:grpSpPr>
          <a:xfrm>
            <a:off x="1405892" y="2057399"/>
            <a:ext cx="5292088" cy="5292088"/>
            <a:chOff x="1126899" y="898299"/>
            <a:chExt cx="7315200" cy="731520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7AC1AB3-DE24-D7A9-682F-C9152F750748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8C12FB6-7A30-FD47-06C6-030E0323EDCB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44DBD50-B4BE-8146-8999-01A10CF0E12F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6FF8CB-62AA-573D-61A6-31007BEDD00D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E3623D-9660-50FA-4900-F11953346F1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D283A3F-C609-5AB8-B069-3637DF9C4D97}"/>
                </a:ext>
              </a:extLst>
            </p:cNvPr>
            <p:cNvCxnSpPr>
              <a:cxnSpLocks/>
              <a:stCxn id="84" idx="2"/>
              <a:endCxn id="89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B16CC8-3C85-B89A-2962-8358C1963E44}"/>
                </a:ext>
              </a:extLst>
            </p:cNvPr>
            <p:cNvCxnSpPr>
              <a:cxnSpLocks/>
              <a:stCxn id="84" idx="0"/>
              <a:endCxn id="89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57150">
              <a:solidFill>
                <a:srgbClr val="F400E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24F89B4-8B5E-B25B-BF8C-65B4A5C9CA93}"/>
                </a:ext>
              </a:extLst>
            </p:cNvPr>
            <p:cNvCxnSpPr>
              <a:cxnSpLocks/>
              <a:stCxn id="84" idx="7"/>
              <a:endCxn id="89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2A58DE0-48C6-0F22-058F-1F8FE05638E8}"/>
                </a:ext>
              </a:extLst>
            </p:cNvPr>
            <p:cNvCxnSpPr>
              <a:cxnSpLocks/>
              <a:stCxn id="84" idx="1"/>
              <a:endCxn id="89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95E6188-F219-7A81-5ABA-FFA9DDDAAB9D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7CF32C-169A-E0EB-D6C8-1BF80BE32BAA}"/>
                </a:ext>
              </a:extLst>
            </p:cNvPr>
            <p:cNvCxnSpPr>
              <a:cxnSpLocks/>
              <a:stCxn id="84" idx="3"/>
              <a:endCxn id="89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0C8298-C020-020A-9F5B-D16C0B0BE76D}"/>
                </a:ext>
              </a:extLst>
            </p:cNvPr>
            <p:cNvCxnSpPr>
              <a:cxnSpLocks/>
              <a:stCxn id="84" idx="4"/>
              <a:endCxn id="89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7959386-6D4C-693E-48C0-BAC004C4C051}"/>
                </a:ext>
              </a:extLst>
            </p:cNvPr>
            <p:cNvCxnSpPr>
              <a:cxnSpLocks/>
              <a:stCxn id="84" idx="5"/>
              <a:endCxn id="89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3594F9B-648B-426A-2C9D-F2D797FBB793}"/>
                </a:ext>
              </a:extLst>
            </p:cNvPr>
            <p:cNvCxnSpPr>
              <a:cxnSpLocks/>
              <a:stCxn id="84" idx="6"/>
              <a:endCxn id="89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8595516" y="1970837"/>
            <a:ext cx="4953280" cy="5289838"/>
            <a:chOff x="8942070" y="1719072"/>
            <a:chExt cx="2068830" cy="27432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2154227" y="532370"/>
            <a:ext cx="858012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Memorized Face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EFCC3FD-D0A6-6A7F-3215-F10B29645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4673"/>
          <a:stretch/>
        </p:blipFill>
        <p:spPr>
          <a:xfrm>
            <a:off x="8020995" y="1938247"/>
            <a:ext cx="4295582" cy="5407600"/>
          </a:xfrm>
          <a:prstGeom prst="rect">
            <a:avLst/>
          </a:prstGeom>
        </p:spPr>
      </p:pic>
      <p:pic>
        <p:nvPicPr>
          <p:cNvPr id="78" name="Picture 7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65B2870-1C2A-A934-C38F-85EB1B23F1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9" b="-141"/>
          <a:stretch/>
        </p:blipFill>
        <p:spPr>
          <a:xfrm>
            <a:off x="3304116" y="3938590"/>
            <a:ext cx="1495640" cy="15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1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9EE6ACE-FEFF-3D46-F6C2-2A60D9EE1C92}"/>
              </a:ext>
            </a:extLst>
          </p:cNvPr>
          <p:cNvGrpSpPr/>
          <p:nvPr/>
        </p:nvGrpSpPr>
        <p:grpSpPr>
          <a:xfrm>
            <a:off x="8020995" y="1938246"/>
            <a:ext cx="5893787" cy="5365016"/>
            <a:chOff x="6514617" y="1713154"/>
            <a:chExt cx="1378425" cy="3343651"/>
          </a:xfrm>
        </p:grpSpPr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C2A53AFA-ABE3-D8B7-34D7-B3418A027673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FCADB98E-5E2C-DFA3-3D1B-61C225A2869A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4AED8161-E127-1E82-119E-04AD5C6FD71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DDA03E84-A199-3D79-FE0A-53A0A3E6C47E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19CAE9DE-D391-EE72-BEAB-8CB8A5906EA7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1177289-E8D2-AAC9-A492-D3A4C43D08AE}"/>
              </a:ext>
            </a:extLst>
          </p:cNvPr>
          <p:cNvGrpSpPr/>
          <p:nvPr/>
        </p:nvGrpSpPr>
        <p:grpSpPr>
          <a:xfrm>
            <a:off x="1405892" y="2057399"/>
            <a:ext cx="5292088" cy="5292088"/>
            <a:chOff x="1126899" y="898299"/>
            <a:chExt cx="7315200" cy="73152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0BF5337-6B14-EBBA-D30E-5F3BB4C70080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56CB0BB-EF4A-8B1C-1E5C-51ABC4065CF2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BE856B8-1D06-208F-302A-D3BA89AB890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2CE3E11-DB5E-5E54-B837-B23A98D62EAA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B964187-B3CC-9C2F-5424-2AB7252EDF25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D932519-3F25-1CA3-7AAA-C17F6D016B3A}"/>
                </a:ext>
              </a:extLst>
            </p:cNvPr>
            <p:cNvCxnSpPr>
              <a:cxnSpLocks/>
              <a:stCxn id="127" idx="2"/>
              <a:endCxn id="132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C2A6C7B-593C-9EB7-8DFB-040193392DDC}"/>
                </a:ext>
              </a:extLst>
            </p:cNvPr>
            <p:cNvCxnSpPr>
              <a:cxnSpLocks/>
              <a:stCxn id="127" idx="0"/>
              <a:endCxn id="132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57150">
              <a:solidFill>
                <a:srgbClr val="F400E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AF59C7D-D311-1B34-4C95-74445DA7E58D}"/>
                </a:ext>
              </a:extLst>
            </p:cNvPr>
            <p:cNvCxnSpPr>
              <a:cxnSpLocks/>
              <a:stCxn id="127" idx="7"/>
              <a:endCxn id="132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E50000F-933E-59C2-BD11-D9658A5F6016}"/>
                </a:ext>
              </a:extLst>
            </p:cNvPr>
            <p:cNvCxnSpPr>
              <a:cxnSpLocks/>
              <a:stCxn id="127" idx="1"/>
              <a:endCxn id="132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C84F6BD-BA4E-EFB6-05C1-436E39D561EE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1E588C7-85FA-577A-C32F-D736A83FBBD6}"/>
                </a:ext>
              </a:extLst>
            </p:cNvPr>
            <p:cNvCxnSpPr>
              <a:cxnSpLocks/>
              <a:stCxn id="127" idx="3"/>
              <a:endCxn id="132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6A2CA9B-963A-DB60-0B8B-B99EC1FBFB9C}"/>
                </a:ext>
              </a:extLst>
            </p:cNvPr>
            <p:cNvCxnSpPr>
              <a:cxnSpLocks/>
              <a:stCxn id="127" idx="4"/>
              <a:endCxn id="132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A34BF7D-20BD-721C-4383-2B9B477AABA2}"/>
                </a:ext>
              </a:extLst>
            </p:cNvPr>
            <p:cNvCxnSpPr>
              <a:cxnSpLocks/>
              <a:stCxn id="127" idx="5"/>
              <a:endCxn id="132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7B1BD90-37FA-BB02-E90A-FC21406258E0}"/>
                </a:ext>
              </a:extLst>
            </p:cNvPr>
            <p:cNvCxnSpPr>
              <a:cxnSpLocks/>
              <a:stCxn id="127" idx="6"/>
              <a:endCxn id="132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2154227" y="532370"/>
            <a:ext cx="858012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Double Sized Face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5DE4A5C-F921-C042-625A-4813A0EA8F5A}"/>
              </a:ext>
            </a:extLst>
          </p:cNvPr>
          <p:cNvGrpSpPr/>
          <p:nvPr/>
        </p:nvGrpSpPr>
        <p:grpSpPr>
          <a:xfrm>
            <a:off x="8595516" y="1970837"/>
            <a:ext cx="4953280" cy="5289838"/>
            <a:chOff x="8942070" y="1719072"/>
            <a:chExt cx="2068830" cy="274320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E51AFF-DFF2-F9FA-4603-B4AA65BEFF73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8FAF11-4B30-5254-8E93-4B7DD012FF8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1A3E2E9-7FC8-6BBF-ED53-984D752C43C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B86095C-D78B-0704-D21A-215049F2AEE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15C972-A5D4-EB40-B2F8-BE682B60E631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ADB8466-9B57-8A28-E168-648DC947F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8CF300D8-BDB4-6642-2374-6E9D439F6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32979"/>
          <a:stretch/>
        </p:blipFill>
        <p:spPr>
          <a:xfrm>
            <a:off x="8020995" y="1938247"/>
            <a:ext cx="5203513" cy="5407600"/>
          </a:xfrm>
          <a:prstGeom prst="rect">
            <a:avLst/>
          </a:prstGeom>
        </p:spPr>
      </p:pic>
      <p:pic>
        <p:nvPicPr>
          <p:cNvPr id="121" name="Picture 12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F775CA2-42A6-AA49-6FAE-FC495FB7F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089" b="930"/>
          <a:stretch/>
        </p:blipFill>
        <p:spPr>
          <a:xfrm>
            <a:off x="2554097" y="3187857"/>
            <a:ext cx="2995674" cy="3031171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3CF22DA2-D7C4-8484-7CB1-9702AC30A665}"/>
              </a:ext>
            </a:extLst>
          </p:cNvPr>
          <p:cNvSpPr/>
          <p:nvPr/>
        </p:nvSpPr>
        <p:spPr>
          <a:xfrm>
            <a:off x="8020995" y="1970837"/>
            <a:ext cx="1022865" cy="5375008"/>
          </a:xfrm>
          <a:prstGeom prst="rect">
            <a:avLst/>
          </a:prstGeom>
          <a:solidFill>
            <a:schemeClr val="accent3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7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A6654674-411C-6944-EE15-2F698CE5FF65}"/>
              </a:ext>
            </a:extLst>
          </p:cNvPr>
          <p:cNvGrpSpPr/>
          <p:nvPr/>
        </p:nvGrpSpPr>
        <p:grpSpPr>
          <a:xfrm>
            <a:off x="8020995" y="1938246"/>
            <a:ext cx="5893787" cy="5365016"/>
            <a:chOff x="6514617" y="1713154"/>
            <a:chExt cx="1378425" cy="3343651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6A08865-8C34-E8FE-C0FD-2E9C11F67609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B2835B-6456-3D8A-5FC5-5DB58DB2F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8BCFFFB-8FAF-E6CA-9080-C2D148172E76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5326096-ED74-093C-0296-D984E19D4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A171DE2-ECF4-E7A9-9FA0-EF2FA0025B70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1FF472-4B68-2B67-5B95-DE14EC51521C}"/>
              </a:ext>
            </a:extLst>
          </p:cNvPr>
          <p:cNvGrpSpPr/>
          <p:nvPr/>
        </p:nvGrpSpPr>
        <p:grpSpPr>
          <a:xfrm>
            <a:off x="1405892" y="2057399"/>
            <a:ext cx="5292088" cy="5292088"/>
            <a:chOff x="1126899" y="898299"/>
            <a:chExt cx="7315200" cy="73152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D1D75DD-974A-62A7-77FB-A4561E142E02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C8B11DD-B6DB-F53A-F3C9-D670DFF492F8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5271EE8-E133-BD59-3A2A-B32C675E4395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926F700-8BAD-48FA-2019-D163243D5276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0D965C-9646-7CCB-B535-13D21F3D1A6F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4BCA72-937C-FDBA-5AEE-3091447BB316}"/>
                </a:ext>
              </a:extLst>
            </p:cNvPr>
            <p:cNvCxnSpPr>
              <a:cxnSpLocks/>
              <a:stCxn id="59" idx="2"/>
              <a:endCxn id="64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2B89444-CFA8-0D23-E279-063BB282EA95}"/>
                </a:ext>
              </a:extLst>
            </p:cNvPr>
            <p:cNvCxnSpPr>
              <a:cxnSpLocks/>
              <a:stCxn id="59" idx="0"/>
              <a:endCxn id="64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57150">
              <a:solidFill>
                <a:srgbClr val="F400E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2D1D2D6-9BE4-31BA-EB74-B41B877330FD}"/>
                </a:ext>
              </a:extLst>
            </p:cNvPr>
            <p:cNvCxnSpPr>
              <a:cxnSpLocks/>
              <a:stCxn id="59" idx="7"/>
              <a:endCxn id="64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2F4934-1E8B-441E-54DC-1AAE368AEBAA}"/>
                </a:ext>
              </a:extLst>
            </p:cNvPr>
            <p:cNvCxnSpPr>
              <a:cxnSpLocks/>
              <a:stCxn id="59" idx="1"/>
              <a:endCxn id="64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8DDD0A3-39D3-1D85-6670-ED1CBE5E272E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6598A3E-555E-939B-D130-C4E730671CE4}"/>
                </a:ext>
              </a:extLst>
            </p:cNvPr>
            <p:cNvCxnSpPr>
              <a:cxnSpLocks/>
              <a:stCxn id="59" idx="3"/>
              <a:endCxn id="64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FC185D6-5E6B-DBF1-4CAF-ABF1A0823D1A}"/>
                </a:ext>
              </a:extLst>
            </p:cNvPr>
            <p:cNvCxnSpPr>
              <a:cxnSpLocks/>
              <a:stCxn id="59" idx="4"/>
              <a:endCxn id="64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4A1FAF5-EA95-10F0-C593-6FAFE4EE8AB7}"/>
                </a:ext>
              </a:extLst>
            </p:cNvPr>
            <p:cNvCxnSpPr>
              <a:cxnSpLocks/>
              <a:stCxn id="59" idx="5"/>
              <a:endCxn id="64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2EB6CE7-D0DB-BD18-B3D7-CD0402F3D1FA}"/>
                </a:ext>
              </a:extLst>
            </p:cNvPr>
            <p:cNvCxnSpPr>
              <a:cxnSpLocks/>
              <a:stCxn id="59" idx="6"/>
              <a:endCxn id="64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8595518" y="1970837"/>
            <a:ext cx="4953280" cy="5289838"/>
            <a:chOff x="8942070" y="1719072"/>
            <a:chExt cx="2068830" cy="27432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109FA64-F85A-4444-8876-8E99FB89E912}"/>
              </a:ext>
            </a:extLst>
          </p:cNvPr>
          <p:cNvSpPr txBox="1"/>
          <p:nvPr/>
        </p:nvSpPr>
        <p:spPr>
          <a:xfrm>
            <a:off x="2154227" y="532370"/>
            <a:ext cx="858012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Half Sized Face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8F4DB2B-F85D-4DD8-5082-B1D6A7305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4673"/>
          <a:stretch/>
        </p:blipFill>
        <p:spPr>
          <a:xfrm>
            <a:off x="6982706" y="1938247"/>
            <a:ext cx="4295582" cy="5407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C6783-B42A-D8C3-7145-C7B83D165368}"/>
              </a:ext>
            </a:extLst>
          </p:cNvPr>
          <p:cNvSpPr/>
          <p:nvPr/>
        </p:nvSpPr>
        <p:spPr>
          <a:xfrm>
            <a:off x="6998123" y="1970837"/>
            <a:ext cx="1022865" cy="5375008"/>
          </a:xfrm>
          <a:prstGeom prst="rect">
            <a:avLst/>
          </a:prstGeom>
          <a:solidFill>
            <a:schemeClr val="accent3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1E03855-F40A-59E6-4F0A-86EAA99175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089" b="-15480"/>
          <a:stretch/>
        </p:blipFill>
        <p:spPr>
          <a:xfrm>
            <a:off x="3675151" y="4254320"/>
            <a:ext cx="753571" cy="8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1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F5AB26-0E32-EA18-B5F9-1C28ACCE7163}"/>
              </a:ext>
            </a:extLst>
          </p:cNvPr>
          <p:cNvSpPr/>
          <p:nvPr/>
        </p:nvSpPr>
        <p:spPr>
          <a:xfrm>
            <a:off x="3851435" y="4683118"/>
            <a:ext cx="6927528" cy="32455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455321" y="642098"/>
            <a:ext cx="1371975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60" dirty="0"/>
              <a:t>Rotation is encoded by a Vertical Shift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A1B0BF-F161-8268-ABC3-A971A83CA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0" r="24169" b="66382"/>
          <a:stretch/>
        </p:blipFill>
        <p:spPr bwMode="auto">
          <a:xfrm>
            <a:off x="4403250" y="4683118"/>
            <a:ext cx="5823897" cy="324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93349FD-D94D-6965-CF1B-CF1CE5AA067E}"/>
              </a:ext>
            </a:extLst>
          </p:cNvPr>
          <p:cNvGrpSpPr/>
          <p:nvPr/>
        </p:nvGrpSpPr>
        <p:grpSpPr>
          <a:xfrm>
            <a:off x="3851435" y="1620827"/>
            <a:ext cx="6927527" cy="3062291"/>
            <a:chOff x="3632363" y="1620827"/>
            <a:chExt cx="7365674" cy="325597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DFF7B64-21E5-6518-87D6-20F43789C8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261" b="72904"/>
            <a:stretch/>
          </p:blipFill>
          <p:spPr bwMode="auto">
            <a:xfrm>
              <a:off x="3632363" y="1620827"/>
              <a:ext cx="3682837" cy="325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5EC12D5-C6D9-C81E-6D8E-99755553DD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2" r="-41" b="72904"/>
            <a:stretch/>
          </p:blipFill>
          <p:spPr bwMode="auto">
            <a:xfrm>
              <a:off x="7315200" y="1620827"/>
              <a:ext cx="3682837" cy="325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31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EE5B757F-8585-0A27-BBD9-970F747CD097}"/>
              </a:ext>
            </a:extLst>
          </p:cNvPr>
          <p:cNvGrpSpPr/>
          <p:nvPr/>
        </p:nvGrpSpPr>
        <p:grpSpPr>
          <a:xfrm>
            <a:off x="8020995" y="1938246"/>
            <a:ext cx="5893787" cy="5365016"/>
            <a:chOff x="6514617" y="1713154"/>
            <a:chExt cx="1378425" cy="3343651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016F5D-8E9D-B487-BE18-35A824F01C2B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FF6D62-B074-DE58-8807-38438F1278AB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78436EB-AFB5-6271-0AA5-8F4B742EE58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513B8AB-355E-D08B-487F-1E354AC64F24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EB71B3E-758B-72AE-BE40-853047812EF3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4C90E7-025C-2014-CE9E-7C07F3F7A003}"/>
              </a:ext>
            </a:extLst>
          </p:cNvPr>
          <p:cNvGrpSpPr/>
          <p:nvPr/>
        </p:nvGrpSpPr>
        <p:grpSpPr>
          <a:xfrm>
            <a:off x="1405892" y="2057399"/>
            <a:ext cx="5292088" cy="5292088"/>
            <a:chOff x="1126899" y="898299"/>
            <a:chExt cx="7315200" cy="73152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444CEDF-9778-C424-B469-3EEE249A8A86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ADEE095-6366-8A38-6F0E-E6278DFDB47B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E3DC173-3CF4-0DB5-952F-E860195A147A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375488B-99D9-AC0C-B83E-F5209632312B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4E51604-AFAB-8C88-B84B-78D1AF59D37B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3A7062C-9D45-0746-B27E-DA7481025DEB}"/>
                </a:ext>
              </a:extLst>
            </p:cNvPr>
            <p:cNvCxnSpPr>
              <a:cxnSpLocks/>
              <a:stCxn id="56" idx="2"/>
              <a:endCxn id="62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7EEDDDF-E197-88D7-A315-FE3F86F48195}"/>
                </a:ext>
              </a:extLst>
            </p:cNvPr>
            <p:cNvCxnSpPr>
              <a:cxnSpLocks/>
              <a:stCxn id="56" idx="0"/>
              <a:endCxn id="62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57150">
              <a:solidFill>
                <a:srgbClr val="F400E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A9DFA72-758B-92B7-23AB-A83F4A2A30EF}"/>
                </a:ext>
              </a:extLst>
            </p:cNvPr>
            <p:cNvCxnSpPr>
              <a:cxnSpLocks/>
              <a:stCxn id="56" idx="7"/>
              <a:endCxn id="62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26E584E-E675-D9D4-9078-FB0CD72C4407}"/>
                </a:ext>
              </a:extLst>
            </p:cNvPr>
            <p:cNvCxnSpPr>
              <a:cxnSpLocks/>
              <a:stCxn id="56" idx="1"/>
              <a:endCxn id="62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2449B76-87B1-4684-3C38-F045FD92ACB6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C6E81C4-D0BD-5036-0E38-ADA5409B028F}"/>
                </a:ext>
              </a:extLst>
            </p:cNvPr>
            <p:cNvCxnSpPr>
              <a:cxnSpLocks/>
              <a:stCxn id="56" idx="3"/>
              <a:endCxn id="62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A284996-64F0-5F4C-D6F5-8048AE68F552}"/>
                </a:ext>
              </a:extLst>
            </p:cNvPr>
            <p:cNvCxnSpPr>
              <a:cxnSpLocks/>
              <a:stCxn id="56" idx="4"/>
              <a:endCxn id="62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A25D0E-5E5F-4129-E714-FE44ACBFCBD6}"/>
                </a:ext>
              </a:extLst>
            </p:cNvPr>
            <p:cNvCxnSpPr>
              <a:cxnSpLocks/>
              <a:stCxn id="56" idx="5"/>
              <a:endCxn id="62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387FA7-C573-A940-F434-F0409588C506}"/>
                </a:ext>
              </a:extLst>
            </p:cNvPr>
            <p:cNvCxnSpPr>
              <a:cxnSpLocks/>
              <a:stCxn id="56" idx="6"/>
              <a:endCxn id="62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8595516" y="1970837"/>
            <a:ext cx="4953280" cy="5289838"/>
            <a:chOff x="8942070" y="1719072"/>
            <a:chExt cx="2068830" cy="27432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2154227" y="532370"/>
            <a:ext cx="858012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Memorized Face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DF920DC-C163-A4C1-ADB9-E51E35C70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32979"/>
          <a:stretch/>
        </p:blipFill>
        <p:spPr>
          <a:xfrm>
            <a:off x="8020995" y="1938247"/>
            <a:ext cx="5203513" cy="5407600"/>
          </a:xfrm>
          <a:prstGeom prst="rect">
            <a:avLst/>
          </a:prstGeom>
        </p:spPr>
      </p:pic>
      <p:pic>
        <p:nvPicPr>
          <p:cNvPr id="43" name="Picture 4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0566374-49CA-A127-506F-2AFDB9E62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089" b="930"/>
          <a:stretch/>
        </p:blipFill>
        <p:spPr>
          <a:xfrm>
            <a:off x="2554097" y="3187857"/>
            <a:ext cx="2995674" cy="303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4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8C593F6-A7A5-173F-8040-BE6E83045157}"/>
              </a:ext>
            </a:extLst>
          </p:cNvPr>
          <p:cNvGrpSpPr/>
          <p:nvPr/>
        </p:nvGrpSpPr>
        <p:grpSpPr>
          <a:xfrm>
            <a:off x="8020995" y="1938246"/>
            <a:ext cx="5893787" cy="5365016"/>
            <a:chOff x="6514617" y="1713154"/>
            <a:chExt cx="1378425" cy="3343651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AB40283-1B99-0777-C0D4-91BC36D500C3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8A18186-AE20-627E-E354-D1A223916E69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29135C5-ACAB-9B9B-5074-E823E5FFAE2C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484024B-02BB-784A-CBBC-F0ACD6203216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EBBEAF0-6CC3-CF51-7EFA-5365723689C0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BEF7B12-B687-6FD1-5675-FED0E408CD50}"/>
              </a:ext>
            </a:extLst>
          </p:cNvPr>
          <p:cNvGrpSpPr/>
          <p:nvPr/>
        </p:nvGrpSpPr>
        <p:grpSpPr>
          <a:xfrm>
            <a:off x="1405892" y="2057399"/>
            <a:ext cx="5292088" cy="5292088"/>
            <a:chOff x="1126899" y="898299"/>
            <a:chExt cx="7315200" cy="731520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A9B474C-CDE5-1BD6-8C44-3D9F0FF11599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9BFFB1C-9179-D98A-3C88-4B3E476F070B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10A758-9E05-44FF-2A12-99034EDC9E64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5919649-515B-04A7-D867-E98048C8A9F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D8C865-68BF-EA63-7AC8-AD2951796361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A2D294E-888A-7889-6A0F-DEDA710324D7}"/>
                </a:ext>
              </a:extLst>
            </p:cNvPr>
            <p:cNvCxnSpPr>
              <a:cxnSpLocks/>
              <a:stCxn id="84" idx="2"/>
              <a:endCxn id="89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B253DB-7A82-6EBD-1B63-4DBD10CB9F6B}"/>
                </a:ext>
              </a:extLst>
            </p:cNvPr>
            <p:cNvCxnSpPr>
              <a:cxnSpLocks/>
              <a:stCxn id="84" idx="0"/>
              <a:endCxn id="89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57150">
              <a:solidFill>
                <a:srgbClr val="F400E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7D3C114-6D6C-ED4E-AB15-DC84501530B1}"/>
                </a:ext>
              </a:extLst>
            </p:cNvPr>
            <p:cNvCxnSpPr>
              <a:cxnSpLocks/>
              <a:stCxn id="84" idx="7"/>
              <a:endCxn id="89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F92B163-F8BE-50B1-9E6B-E16C588EE3CC}"/>
                </a:ext>
              </a:extLst>
            </p:cNvPr>
            <p:cNvCxnSpPr>
              <a:cxnSpLocks/>
              <a:stCxn id="84" idx="1"/>
              <a:endCxn id="89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D42822D-6502-7882-1208-016672CA650E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651E619-4F73-9C5C-8618-1014E644C481}"/>
                </a:ext>
              </a:extLst>
            </p:cNvPr>
            <p:cNvCxnSpPr>
              <a:cxnSpLocks/>
              <a:stCxn id="84" idx="3"/>
              <a:endCxn id="89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A2AF9BD-33F2-2E1B-6E27-D4F2C2D45319}"/>
                </a:ext>
              </a:extLst>
            </p:cNvPr>
            <p:cNvCxnSpPr>
              <a:cxnSpLocks/>
              <a:stCxn id="84" idx="4"/>
              <a:endCxn id="89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295B223-22B1-9172-1EDB-8E61DA299245}"/>
                </a:ext>
              </a:extLst>
            </p:cNvPr>
            <p:cNvCxnSpPr>
              <a:cxnSpLocks/>
              <a:stCxn id="84" idx="5"/>
              <a:endCxn id="89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EC0812D-E366-1FA8-7BD9-64B04644D1F1}"/>
                </a:ext>
              </a:extLst>
            </p:cNvPr>
            <p:cNvCxnSpPr>
              <a:cxnSpLocks/>
              <a:stCxn id="84" idx="6"/>
              <a:endCxn id="89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8595516" y="1970836"/>
            <a:ext cx="4953280" cy="5289837"/>
            <a:chOff x="8942070" y="1719072"/>
            <a:chExt cx="2068830" cy="27432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715618" y="532369"/>
            <a:ext cx="1049683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45 degrees counterclockwise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3590846-4478-D66E-F465-D470D3555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32979" b="12470"/>
          <a:stretch/>
        </p:blipFill>
        <p:spPr>
          <a:xfrm>
            <a:off x="8020995" y="2569967"/>
            <a:ext cx="5203513" cy="473329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22E055-8809-D73A-D724-6ED3065CF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2979" t="86773" b="-13"/>
          <a:stretch/>
        </p:blipFill>
        <p:spPr>
          <a:xfrm>
            <a:off x="8020995" y="1884572"/>
            <a:ext cx="5203513" cy="71594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98A3DC5-6416-767E-2130-8E7C83A23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2979" t="86773" b="-13"/>
          <a:stretch/>
        </p:blipFill>
        <p:spPr>
          <a:xfrm>
            <a:off x="8020995" y="7329591"/>
            <a:ext cx="5203513" cy="715941"/>
          </a:xfrm>
          <a:prstGeom prst="rect">
            <a:avLst/>
          </a:prstGeom>
        </p:spPr>
      </p:pic>
      <p:pic>
        <p:nvPicPr>
          <p:cNvPr id="78" name="Picture 7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7AF766C-A2B5-B8D0-4E4A-004A976F81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089" b="930"/>
          <a:stretch/>
        </p:blipFill>
        <p:spPr>
          <a:xfrm rot="18900000">
            <a:off x="2554097" y="3187857"/>
            <a:ext cx="2995674" cy="303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1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3D9D1B2-2B62-8342-FFA6-6478F100BBF5}"/>
              </a:ext>
            </a:extLst>
          </p:cNvPr>
          <p:cNvGrpSpPr/>
          <p:nvPr/>
        </p:nvGrpSpPr>
        <p:grpSpPr>
          <a:xfrm>
            <a:off x="8020995" y="1938246"/>
            <a:ext cx="5893787" cy="5365016"/>
            <a:chOff x="6514617" y="1713154"/>
            <a:chExt cx="1378425" cy="3343651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2E51BF3-EB3E-386E-C05D-A257C40F1D7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E0C6F8C-AE9A-B3CA-5900-D6F37DE688F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56E41120-16E1-4F88-67E5-054B2D086DB0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D553832-DD9C-3F14-F75D-1110A869BC89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8360051-9F3F-5A8E-F205-C092BA2DDEB4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200A363-8E81-78C2-FE7F-FD86518C4358}"/>
              </a:ext>
            </a:extLst>
          </p:cNvPr>
          <p:cNvGrpSpPr/>
          <p:nvPr/>
        </p:nvGrpSpPr>
        <p:grpSpPr>
          <a:xfrm>
            <a:off x="8595516" y="1970836"/>
            <a:ext cx="4953280" cy="5289837"/>
            <a:chOff x="8942070" y="1719072"/>
            <a:chExt cx="2068830" cy="2743200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3F249CF-EAAB-3609-DF87-F3C4EB042463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9E4599-8CBE-64BC-553E-375FFD44A708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137447D-FD07-76DD-791A-1972EB0BFDE5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67B68FD-7429-D21B-A443-493F825FCAF9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DFE45D4-55BD-EBD2-54F2-0CCDB983DBF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7C04D5E-4DE5-31A6-5236-721BA837A3C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E163506-2B18-7E82-0516-624AA6EECB4A}"/>
              </a:ext>
            </a:extLst>
          </p:cNvPr>
          <p:cNvGrpSpPr/>
          <p:nvPr/>
        </p:nvGrpSpPr>
        <p:grpSpPr>
          <a:xfrm>
            <a:off x="1405892" y="2057399"/>
            <a:ext cx="5292088" cy="5292088"/>
            <a:chOff x="1126899" y="898299"/>
            <a:chExt cx="7315200" cy="73152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84F95D-6F66-BDBD-72DF-B6A3F6914CD8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C6D8FC3-2655-66B4-E316-39E0CE0C0C3D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E06E83E-68A7-C732-7DE7-D3E3D74599CA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D198990-5A10-6BE9-EA37-1A8B07C07F30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56012AD-4D96-CE91-E02B-ED32898A659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D11251-12C0-97FF-033E-83C37967F0C0}"/>
                </a:ext>
              </a:extLst>
            </p:cNvPr>
            <p:cNvCxnSpPr>
              <a:cxnSpLocks/>
              <a:stCxn id="87" idx="2"/>
              <a:endCxn id="92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5AD2D99-A631-D83B-121E-0DA9BE370B2E}"/>
                </a:ext>
              </a:extLst>
            </p:cNvPr>
            <p:cNvCxnSpPr>
              <a:cxnSpLocks/>
              <a:stCxn id="87" idx="0"/>
              <a:endCxn id="92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57150">
              <a:solidFill>
                <a:srgbClr val="F400E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4141C58-0460-FCF0-7C6B-5338EFF8A39C}"/>
                </a:ext>
              </a:extLst>
            </p:cNvPr>
            <p:cNvCxnSpPr>
              <a:cxnSpLocks/>
              <a:stCxn id="87" idx="7"/>
              <a:endCxn id="92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4BB5044-717C-C17A-F97B-49DE50FF8BBC}"/>
                </a:ext>
              </a:extLst>
            </p:cNvPr>
            <p:cNvCxnSpPr>
              <a:cxnSpLocks/>
              <a:stCxn id="87" idx="1"/>
              <a:endCxn id="92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E4C4E5-E5AE-246D-9D99-F3B64CA167CB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707C8D-CDEC-BF94-CDF0-51AD64F5C00F}"/>
                </a:ext>
              </a:extLst>
            </p:cNvPr>
            <p:cNvCxnSpPr>
              <a:cxnSpLocks/>
              <a:stCxn id="87" idx="3"/>
              <a:endCxn id="92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910DB9B-341C-31A5-6183-E4CF6B5AD08F}"/>
                </a:ext>
              </a:extLst>
            </p:cNvPr>
            <p:cNvCxnSpPr>
              <a:cxnSpLocks/>
              <a:stCxn id="87" idx="4"/>
              <a:endCxn id="92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AD96FD8-F256-7818-5DDB-6BAB3D5A0C24}"/>
                </a:ext>
              </a:extLst>
            </p:cNvPr>
            <p:cNvCxnSpPr>
              <a:cxnSpLocks/>
              <a:stCxn id="87" idx="5"/>
              <a:endCxn id="92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47FDF62-72EC-0CF0-68FA-1B9A9AAC023C}"/>
                </a:ext>
              </a:extLst>
            </p:cNvPr>
            <p:cNvCxnSpPr>
              <a:cxnSpLocks/>
              <a:stCxn id="87" idx="6"/>
              <a:endCxn id="92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487578" y="532370"/>
            <a:ext cx="905822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90 degrees Clockwise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C067883-55F3-EC30-B338-2A2E33F3C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2979" t="-763" b="74371"/>
          <a:stretch/>
        </p:blipFill>
        <p:spPr>
          <a:xfrm>
            <a:off x="8020995" y="519080"/>
            <a:ext cx="5203513" cy="14271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DA48EEF-6285-7D6A-07FD-410C598BF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32979" t="27132" b="440"/>
          <a:stretch/>
        </p:blipFill>
        <p:spPr>
          <a:xfrm>
            <a:off x="8020995" y="1959505"/>
            <a:ext cx="5203513" cy="391661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85B7E45-EC4B-2E38-7303-C14ED5D9F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2979" t="-763" b="74371"/>
          <a:stretch/>
        </p:blipFill>
        <p:spPr>
          <a:xfrm>
            <a:off x="8020995" y="5876126"/>
            <a:ext cx="5203513" cy="1427136"/>
          </a:xfrm>
          <a:prstGeom prst="rect">
            <a:avLst/>
          </a:prstGeom>
        </p:spPr>
      </p:pic>
      <p:pic>
        <p:nvPicPr>
          <p:cNvPr id="60" name="Picture 5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47F5B39-C7B5-DE49-4A64-A998BF630A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089" b="930"/>
          <a:stretch/>
        </p:blipFill>
        <p:spPr>
          <a:xfrm rot="5400000">
            <a:off x="2554097" y="3187857"/>
            <a:ext cx="2995674" cy="303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9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55DD20F-2D3D-7B35-FFE4-6493CF8AD02A}"/>
              </a:ext>
            </a:extLst>
          </p:cNvPr>
          <p:cNvGrpSpPr/>
          <p:nvPr/>
        </p:nvGrpSpPr>
        <p:grpSpPr>
          <a:xfrm>
            <a:off x="6591668" y="1137136"/>
            <a:ext cx="6289336" cy="6289339"/>
            <a:chOff x="6750164" y="1039600"/>
            <a:chExt cx="6289336" cy="6289339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A944DFCD-EE47-44F0-AF5C-C9431C7B0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958" y="5393756"/>
              <a:ext cx="1935180" cy="193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5DA68E46-1D13-4C7D-8348-5B565F3C8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7241" y="5393756"/>
              <a:ext cx="1935180" cy="193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D57FF440-9CB0-4BDB-ACFC-80C0D7F9B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0523" y="5393756"/>
              <a:ext cx="1935180" cy="193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6F02132C-C888-452A-AFE5-86B6DE340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164" y="3216679"/>
              <a:ext cx="1935180" cy="193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C7403EC1-0766-40CD-BAC4-0E01D5A4A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7243" y="3216679"/>
              <a:ext cx="1935180" cy="193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BA3B9094-972F-432A-8109-07FAA7C69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4320" y="3216679"/>
              <a:ext cx="1935180" cy="193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>
              <a:extLst>
                <a:ext uri="{FF2B5EF4-FFF2-40B4-BE49-F238E27FC236}">
                  <a16:creationId xmlns:a16="http://schemas.microsoft.com/office/drawing/2014/main" id="{C780C597-522A-4309-A7E4-E6347C86A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959" y="1039600"/>
              <a:ext cx="1935180" cy="193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9">
              <a:extLst>
                <a:ext uri="{FF2B5EF4-FFF2-40B4-BE49-F238E27FC236}">
                  <a16:creationId xmlns:a16="http://schemas.microsoft.com/office/drawing/2014/main" id="{777FDC4C-32C2-4E6C-AD84-A853C0301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7244" y="1039600"/>
              <a:ext cx="1935180" cy="193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>
              <a:extLst>
                <a:ext uri="{FF2B5EF4-FFF2-40B4-BE49-F238E27FC236}">
                  <a16:creationId xmlns:a16="http://schemas.microsoft.com/office/drawing/2014/main" id="{597DB0B8-5241-4711-BDB0-A36CEECDB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0526" y="1039600"/>
              <a:ext cx="1935180" cy="193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048EB45-F499-25BE-C32C-42C0D95FDF6D}"/>
              </a:ext>
            </a:extLst>
          </p:cNvPr>
          <p:cNvSpPr txBox="1"/>
          <p:nvPr/>
        </p:nvSpPr>
        <p:spPr>
          <a:xfrm>
            <a:off x="12598930" y="1541889"/>
            <a:ext cx="17436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Roll</a:t>
            </a:r>
          </a:p>
          <a:p>
            <a:endParaRPr lang="en-US" sz="4800" dirty="0"/>
          </a:p>
          <a:p>
            <a:endParaRPr lang="en-US" sz="4800" dirty="0"/>
          </a:p>
          <a:p>
            <a:r>
              <a:rPr lang="en-US" sz="4800" dirty="0"/>
              <a:t>Yaw</a:t>
            </a:r>
          </a:p>
          <a:p>
            <a:endParaRPr lang="en-US" sz="4800" dirty="0"/>
          </a:p>
          <a:p>
            <a:endParaRPr lang="en-US" sz="4800" dirty="0"/>
          </a:p>
          <a:p>
            <a:r>
              <a:rPr lang="en-US" sz="4800" dirty="0"/>
              <a:t>Pitch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ABD35-3C36-F0E6-9FEF-6335C3DF8E1B}"/>
              </a:ext>
            </a:extLst>
          </p:cNvPr>
          <p:cNvSpPr txBox="1"/>
          <p:nvPr/>
        </p:nvSpPr>
        <p:spPr>
          <a:xfrm>
            <a:off x="1272903" y="950565"/>
            <a:ext cx="45887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Face Recognition after Rotation</a:t>
            </a:r>
          </a:p>
          <a:p>
            <a:endParaRPr lang="en-US" sz="4800" dirty="0"/>
          </a:p>
          <a:p>
            <a:r>
              <a:rPr lang="en-US" sz="4800" dirty="0"/>
              <a:t>(Constant Size)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5F2E70-21A7-5630-F03D-B3D6A91D3340}"/>
              </a:ext>
            </a:extLst>
          </p:cNvPr>
          <p:cNvGrpSpPr/>
          <p:nvPr/>
        </p:nvGrpSpPr>
        <p:grpSpPr>
          <a:xfrm>
            <a:off x="1414309" y="4885368"/>
            <a:ext cx="3617440" cy="1757318"/>
            <a:chOff x="613184" y="4493251"/>
            <a:chExt cx="5605789" cy="2723239"/>
          </a:xfrm>
        </p:grpSpPr>
        <p:pic>
          <p:nvPicPr>
            <p:cNvPr id="47" name="Picture 2" descr="How to Draw Anime &amp; Manga Eyes - Side View - AnimeOutline">
              <a:extLst>
                <a:ext uri="{FF2B5EF4-FFF2-40B4-BE49-F238E27FC236}">
                  <a16:creationId xmlns:a16="http://schemas.microsoft.com/office/drawing/2014/main" id="{361A6079-C65F-AFAF-F080-63BE6727B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184" y="5042738"/>
              <a:ext cx="2273968" cy="1624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9">
              <a:extLst>
                <a:ext uri="{FF2B5EF4-FFF2-40B4-BE49-F238E27FC236}">
                  <a16:creationId xmlns:a16="http://schemas.microsoft.com/office/drawing/2014/main" id="{A593A52A-F161-A820-411A-5FC1EDFCC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738" y="4493251"/>
              <a:ext cx="2723235" cy="2723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7A3BA6-042D-43F2-98AD-56D305FB1A72}"/>
                </a:ext>
              </a:extLst>
            </p:cNvPr>
            <p:cNvCxnSpPr>
              <a:stCxn id="48" idx="0"/>
            </p:cNvCxnSpPr>
            <p:nvPr/>
          </p:nvCxnSpPr>
          <p:spPr>
            <a:xfrm flipH="1">
              <a:off x="2071980" y="4493251"/>
              <a:ext cx="2785376" cy="1530636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D1F0F1-82A2-5C22-6B9E-454D6DA11D3F}"/>
                </a:ext>
              </a:extLst>
            </p:cNvPr>
            <p:cNvCxnSpPr>
              <a:stCxn id="48" idx="2"/>
            </p:cNvCxnSpPr>
            <p:nvPr/>
          </p:nvCxnSpPr>
          <p:spPr>
            <a:xfrm flipH="1" flipV="1">
              <a:off x="2071980" y="6023887"/>
              <a:ext cx="2785376" cy="1192603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228763-41EE-2DB5-35BB-F7B6E9F79D11}"/>
                </a:ext>
              </a:extLst>
            </p:cNvPr>
            <p:cNvSpPr txBox="1"/>
            <p:nvPr/>
          </p:nvSpPr>
          <p:spPr>
            <a:xfrm>
              <a:off x="2551249" y="5774659"/>
              <a:ext cx="846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8°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6ABD35-3C36-F0E6-9FEF-6335C3DF8E1B}"/>
              </a:ext>
            </a:extLst>
          </p:cNvPr>
          <p:cNvSpPr txBox="1"/>
          <p:nvPr/>
        </p:nvSpPr>
        <p:spPr>
          <a:xfrm>
            <a:off x="1201199" y="868362"/>
            <a:ext cx="4713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Four Groups of Data-takers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625A9D-13A9-1126-0657-3D655B98A0A3}"/>
              </a:ext>
            </a:extLst>
          </p:cNvPr>
          <p:cNvGrpSpPr/>
          <p:nvPr/>
        </p:nvGrpSpPr>
        <p:grpSpPr>
          <a:xfrm>
            <a:off x="1201199" y="3453066"/>
            <a:ext cx="3728746" cy="4184554"/>
            <a:chOff x="4362039" y="1295497"/>
            <a:chExt cx="3352554" cy="37623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A55057-678C-2431-BAC5-0F144B4D8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6278"/>
            <a:stretch/>
          </p:blipFill>
          <p:spPr>
            <a:xfrm>
              <a:off x="4362039" y="1295498"/>
              <a:ext cx="1313548" cy="37623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BF435F6-C312-518A-D5D2-73FE10E35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695" r="4"/>
            <a:stretch/>
          </p:blipFill>
          <p:spPr>
            <a:xfrm>
              <a:off x="5675587" y="1295497"/>
              <a:ext cx="2039006" cy="376237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7E3CB-E292-D531-09F0-6C1FBE5DD1B8}"/>
              </a:ext>
            </a:extLst>
          </p:cNvPr>
          <p:cNvGrpSpPr/>
          <p:nvPr/>
        </p:nvGrpSpPr>
        <p:grpSpPr>
          <a:xfrm>
            <a:off x="7823531" y="510401"/>
            <a:ext cx="5860385" cy="2604310"/>
            <a:chOff x="-167765" y="-196019"/>
            <a:chExt cx="8165455" cy="3628664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34699B6-20CE-2119-8AB6-C1064399E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192" y="-196019"/>
              <a:ext cx="2721498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E7574E3F-BDFF-DDAB-1FAE-4B580657DC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8" r="12160"/>
            <a:stretch/>
          </p:blipFill>
          <p:spPr bwMode="auto">
            <a:xfrm>
              <a:off x="-167765" y="-196018"/>
              <a:ext cx="5239472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9011750-D23F-94EA-CF65-633AFE338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689" y="3631425"/>
            <a:ext cx="5860385" cy="42020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4A9BF7-38E2-9642-243D-CE33BE03332F}"/>
              </a:ext>
            </a:extLst>
          </p:cNvPr>
          <p:cNvSpPr txBox="1"/>
          <p:nvPr/>
        </p:nvSpPr>
        <p:spPr>
          <a:xfrm>
            <a:off x="11385905" y="3191456"/>
            <a:ext cx="2298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Remote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4F5DED-9D6F-8C07-1B8B-B48B49B749D2}"/>
              </a:ext>
            </a:extLst>
          </p:cNvPr>
          <p:cNvSpPr txBox="1"/>
          <p:nvPr/>
        </p:nvSpPr>
        <p:spPr>
          <a:xfrm>
            <a:off x="11775074" y="6879395"/>
            <a:ext cx="2100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</a:p>
          <a:p>
            <a:r>
              <a:rPr lang="en-US" sz="2800" dirty="0"/>
              <a:t>Controlled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DF6886-E472-04D3-B079-4BD2D56304B0}"/>
              </a:ext>
            </a:extLst>
          </p:cNvPr>
          <p:cNvCxnSpPr/>
          <p:nvPr/>
        </p:nvCxnSpPr>
        <p:spPr>
          <a:xfrm flipV="1">
            <a:off x="6860528" y="5047285"/>
            <a:ext cx="1378124" cy="41571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44AD75C-484B-20CE-A118-1DD4C18452A2}"/>
              </a:ext>
            </a:extLst>
          </p:cNvPr>
          <p:cNvSpPr txBox="1"/>
          <p:nvPr/>
        </p:nvSpPr>
        <p:spPr>
          <a:xfrm>
            <a:off x="7340569" y="5239824"/>
            <a:ext cx="1925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140 cm</a:t>
            </a:r>
          </a:p>
        </p:txBody>
      </p:sp>
      <p:pic>
        <p:nvPicPr>
          <p:cNvPr id="28" name="Picture 4" descr="Speaker interface audio symbol - Free interface icons">
            <a:extLst>
              <a:ext uri="{FF2B5EF4-FFF2-40B4-BE49-F238E27FC236}">
                <a16:creationId xmlns:a16="http://schemas.microsoft.com/office/drawing/2014/main" id="{A8FA905C-3638-44EF-EF4F-00A9BDEF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75" y="5231467"/>
            <a:ext cx="443181" cy="44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F26ED2-B798-E153-DAB7-4C17F4B2911F}"/>
              </a:ext>
            </a:extLst>
          </p:cNvPr>
          <p:cNvSpPr txBox="1"/>
          <p:nvPr/>
        </p:nvSpPr>
        <p:spPr>
          <a:xfrm>
            <a:off x="7908875" y="3980688"/>
            <a:ext cx="1925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50’’ TV</a:t>
            </a:r>
          </a:p>
        </p:txBody>
      </p:sp>
    </p:spTree>
    <p:extLst>
      <p:ext uri="{BB962C8B-B14F-4D97-AF65-F5344CB8AC3E}">
        <p14:creationId xmlns:p14="http://schemas.microsoft.com/office/powerpoint/2010/main" val="270002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55F3C48-D360-3DD1-0BA8-BCF16F69B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516" y="1981199"/>
            <a:ext cx="4174903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16E6A-1603-E63B-BB2A-63178A60C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5" y="2431867"/>
            <a:ext cx="8414663" cy="3365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5783D-D7BB-4446-2D2A-20750A6828D1}"/>
              </a:ext>
            </a:extLst>
          </p:cNvPr>
          <p:cNvSpPr txBox="1"/>
          <p:nvPr/>
        </p:nvSpPr>
        <p:spPr>
          <a:xfrm>
            <a:off x="944338" y="720298"/>
            <a:ext cx="7716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About My Research Group</a:t>
            </a:r>
          </a:p>
        </p:txBody>
      </p:sp>
    </p:spTree>
    <p:extLst>
      <p:ext uri="{BB962C8B-B14F-4D97-AF65-F5344CB8AC3E}">
        <p14:creationId xmlns:p14="http://schemas.microsoft.com/office/powerpoint/2010/main" val="1982587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zgif-2-5298477fbd">
            <a:hlinkClick r:id="" action="ppaction://media"/>
            <a:extLst>
              <a:ext uri="{FF2B5EF4-FFF2-40B4-BE49-F238E27FC236}">
                <a16:creationId xmlns:a16="http://schemas.microsoft.com/office/drawing/2014/main" id="{EC8983DC-DCC5-7744-6FF5-7A6E8128F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6486" y="1130007"/>
            <a:ext cx="8957427" cy="596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A3F22D-8ADD-43F5-BA16-9C8A1A2C2B6F}"/>
              </a:ext>
            </a:extLst>
          </p:cNvPr>
          <p:cNvGrpSpPr/>
          <p:nvPr/>
        </p:nvGrpSpPr>
        <p:grpSpPr>
          <a:xfrm>
            <a:off x="2265" y="346608"/>
            <a:ext cx="14628137" cy="6895020"/>
            <a:chOff x="570693" y="916864"/>
            <a:chExt cx="4797985" cy="22615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235CAF-D892-48B5-A5A2-C5ABC687A584}"/>
                </a:ext>
              </a:extLst>
            </p:cNvPr>
            <p:cNvSpPr/>
            <p:nvPr/>
          </p:nvSpPr>
          <p:spPr>
            <a:xfrm>
              <a:off x="570693" y="1257387"/>
              <a:ext cx="1087552" cy="6356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47" b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99B5FE-660D-4DA7-B373-730772B016D8}"/>
                </a:ext>
              </a:extLst>
            </p:cNvPr>
            <p:cNvSpPr/>
            <p:nvPr/>
          </p:nvSpPr>
          <p:spPr>
            <a:xfrm>
              <a:off x="1500552" y="1579453"/>
              <a:ext cx="1087552" cy="6356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47" b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A73D66A-8DBF-4613-9BEF-028C49103D58}"/>
                </a:ext>
              </a:extLst>
            </p:cNvPr>
            <p:cNvSpPr/>
            <p:nvPr/>
          </p:nvSpPr>
          <p:spPr>
            <a:xfrm>
              <a:off x="2427410" y="1903133"/>
              <a:ext cx="1087552" cy="6356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47" b="1"/>
            </a:p>
          </p:txBody>
        </p:sp>
        <p:sp>
          <p:nvSpPr>
            <p:cNvPr id="18" name="Plus Sign 17">
              <a:extLst>
                <a:ext uri="{FF2B5EF4-FFF2-40B4-BE49-F238E27FC236}">
                  <a16:creationId xmlns:a16="http://schemas.microsoft.com/office/drawing/2014/main" id="{CD62D70F-CF51-4C26-A798-A3D1F4C9BE02}"/>
                </a:ext>
              </a:extLst>
            </p:cNvPr>
            <p:cNvSpPr/>
            <p:nvPr/>
          </p:nvSpPr>
          <p:spPr>
            <a:xfrm>
              <a:off x="999961" y="1460721"/>
              <a:ext cx="229010" cy="229010"/>
            </a:xfrm>
            <a:prstGeom prst="mathPlus">
              <a:avLst>
                <a:gd name="adj1" fmla="val 857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47" b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8EF92DC-541A-4C56-82A8-E31BE0836101}"/>
                </a:ext>
              </a:extLst>
            </p:cNvPr>
            <p:cNvSpPr/>
            <p:nvPr/>
          </p:nvSpPr>
          <p:spPr>
            <a:xfrm>
              <a:off x="3354268" y="2220972"/>
              <a:ext cx="1087552" cy="6356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47" b="1"/>
            </a:p>
          </p:txBody>
        </p:sp>
        <p:pic>
          <p:nvPicPr>
            <p:cNvPr id="1028" name="Picture 4" descr="Speaker interface audio symbol - Free interface icons">
              <a:extLst>
                <a:ext uri="{FF2B5EF4-FFF2-40B4-BE49-F238E27FC236}">
                  <a16:creationId xmlns:a16="http://schemas.microsoft.com/office/drawing/2014/main" id="{EBC61842-3203-42F3-B870-4A6D3354B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272" y="2687865"/>
              <a:ext cx="145362" cy="14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E6F5FA5-24BC-4671-8072-39CF537EB67D}"/>
                </a:ext>
              </a:extLst>
            </p:cNvPr>
            <p:cNvSpPr txBox="1"/>
            <p:nvPr/>
          </p:nvSpPr>
          <p:spPr>
            <a:xfrm>
              <a:off x="3507988" y="2439713"/>
              <a:ext cx="780113" cy="16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8" b="1" dirty="0">
                  <a:solidFill>
                    <a:schemeClr val="bg1"/>
                  </a:solidFill>
                </a:rPr>
                <a:t>Feedback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AE91232-2F46-4D8B-A089-361444224096}"/>
                </a:ext>
              </a:extLst>
            </p:cNvPr>
            <p:cNvSpPr/>
            <p:nvPr/>
          </p:nvSpPr>
          <p:spPr>
            <a:xfrm>
              <a:off x="4281126" y="2542731"/>
              <a:ext cx="1087552" cy="6356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47" b="1"/>
            </a:p>
          </p:txBody>
        </p:sp>
        <p:sp>
          <p:nvSpPr>
            <p:cNvPr id="52" name="Plus Sign 51">
              <a:extLst>
                <a:ext uri="{FF2B5EF4-FFF2-40B4-BE49-F238E27FC236}">
                  <a16:creationId xmlns:a16="http://schemas.microsoft.com/office/drawing/2014/main" id="{AEDB012E-AC37-43AC-A91F-B4F0CB7B7657}"/>
                </a:ext>
              </a:extLst>
            </p:cNvPr>
            <p:cNvSpPr/>
            <p:nvPr/>
          </p:nvSpPr>
          <p:spPr>
            <a:xfrm>
              <a:off x="4710396" y="2718721"/>
              <a:ext cx="229011" cy="229011"/>
            </a:xfrm>
            <a:prstGeom prst="mathPlus">
              <a:avLst>
                <a:gd name="adj1" fmla="val 857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47" b="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8AB59B-93BA-44C8-9015-921AAF80B740}"/>
                </a:ext>
              </a:extLst>
            </p:cNvPr>
            <p:cNvSpPr/>
            <p:nvPr/>
          </p:nvSpPr>
          <p:spPr>
            <a:xfrm rot="10800000">
              <a:off x="1144966" y="1913510"/>
              <a:ext cx="335142" cy="147556"/>
            </a:xfrm>
            <a:custGeom>
              <a:avLst/>
              <a:gdLst>
                <a:gd name="connsiteX0" fmla="*/ 0 w 693337"/>
                <a:gd name="connsiteY0" fmla="*/ 0 h 261257"/>
                <a:gd name="connsiteX1" fmla="*/ 693337 w 693337"/>
                <a:gd name="connsiteY1" fmla="*/ 0 h 261257"/>
                <a:gd name="connsiteX2" fmla="*/ 693337 w 693337"/>
                <a:gd name="connsiteY2" fmla="*/ 261257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337" h="261257">
                  <a:moveTo>
                    <a:pt x="0" y="0"/>
                  </a:moveTo>
                  <a:lnTo>
                    <a:pt x="693337" y="0"/>
                  </a:lnTo>
                  <a:lnTo>
                    <a:pt x="693337" y="261257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47" b="1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4FB2AE-6E62-4501-915B-93D01346586B}"/>
                </a:ext>
              </a:extLst>
            </p:cNvPr>
            <p:cNvSpPr txBox="1"/>
            <p:nvPr/>
          </p:nvSpPr>
          <p:spPr>
            <a:xfrm>
              <a:off x="2588104" y="1560727"/>
              <a:ext cx="926858" cy="278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61" b="1" dirty="0"/>
                <a:t>Participant Response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4434579-7102-452B-A54B-ED3A188E372C}"/>
                </a:ext>
              </a:extLst>
            </p:cNvPr>
            <p:cNvSpPr txBox="1"/>
            <p:nvPr/>
          </p:nvSpPr>
          <p:spPr>
            <a:xfrm>
              <a:off x="4441818" y="2113675"/>
              <a:ext cx="926857" cy="40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61" b="1" dirty="0"/>
                <a:t>500 </a:t>
              </a:r>
              <a:r>
                <a:rPr lang="en-US" sz="2461" b="1" dirty="0" err="1"/>
                <a:t>ms</a:t>
              </a:r>
              <a:r>
                <a:rPr lang="en-US" sz="2461" b="1" dirty="0"/>
                <a:t> Interstimulus Period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81AD005-7608-4BBC-973D-4F271166C437}"/>
                </a:ext>
              </a:extLst>
            </p:cNvPr>
            <p:cNvSpPr txBox="1"/>
            <p:nvPr/>
          </p:nvSpPr>
          <p:spPr>
            <a:xfrm>
              <a:off x="1658238" y="1108677"/>
              <a:ext cx="909415" cy="40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61" b="1" dirty="0"/>
                <a:t>Variable Pre-trial Delay</a:t>
              </a:r>
            </a:p>
            <a:p>
              <a:pPr algn="ctr"/>
              <a:r>
                <a:rPr lang="en-US" sz="2461" b="1" dirty="0"/>
                <a:t>(500 - 1500 </a:t>
              </a:r>
              <a:r>
                <a:rPr lang="en-US" sz="2461" b="1" dirty="0" err="1"/>
                <a:t>ms</a:t>
              </a:r>
              <a:r>
                <a:rPr lang="en-US" sz="2461" b="1" dirty="0"/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DF5341-6713-444D-9EC1-290E49F6CCCC}"/>
                </a:ext>
              </a:extLst>
            </p:cNvPr>
            <p:cNvSpPr txBox="1"/>
            <p:nvPr/>
          </p:nvSpPr>
          <p:spPr>
            <a:xfrm>
              <a:off x="660099" y="916864"/>
              <a:ext cx="909415" cy="278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61" b="1" dirty="0"/>
                <a:t>Cross Flash (200 </a:t>
              </a:r>
              <a:r>
                <a:rPr lang="en-US" sz="2461" b="1" dirty="0" err="1"/>
                <a:t>ms</a:t>
              </a:r>
              <a:r>
                <a:rPr lang="en-US" sz="2461" b="1" dirty="0"/>
                <a:t>)</a:t>
              </a: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302E9CC-AA10-4C86-967D-5204CEC1A26A}"/>
                </a:ext>
              </a:extLst>
            </p:cNvPr>
            <p:cNvSpPr/>
            <p:nvPr/>
          </p:nvSpPr>
          <p:spPr>
            <a:xfrm rot="10800000">
              <a:off x="2071824" y="2235576"/>
              <a:ext cx="335142" cy="147556"/>
            </a:xfrm>
            <a:custGeom>
              <a:avLst/>
              <a:gdLst>
                <a:gd name="connsiteX0" fmla="*/ 0 w 693337"/>
                <a:gd name="connsiteY0" fmla="*/ 0 h 261257"/>
                <a:gd name="connsiteX1" fmla="*/ 693337 w 693337"/>
                <a:gd name="connsiteY1" fmla="*/ 0 h 261257"/>
                <a:gd name="connsiteX2" fmla="*/ 693337 w 693337"/>
                <a:gd name="connsiteY2" fmla="*/ 261257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337" h="261257">
                  <a:moveTo>
                    <a:pt x="0" y="0"/>
                  </a:moveTo>
                  <a:lnTo>
                    <a:pt x="693337" y="0"/>
                  </a:lnTo>
                  <a:lnTo>
                    <a:pt x="693337" y="261257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47" b="1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8F049B4-4141-400D-A72E-174FB40EF5A1}"/>
                </a:ext>
              </a:extLst>
            </p:cNvPr>
            <p:cNvSpPr/>
            <p:nvPr/>
          </p:nvSpPr>
          <p:spPr>
            <a:xfrm rot="10800000">
              <a:off x="2998681" y="2568744"/>
              <a:ext cx="335142" cy="147556"/>
            </a:xfrm>
            <a:custGeom>
              <a:avLst/>
              <a:gdLst>
                <a:gd name="connsiteX0" fmla="*/ 0 w 693337"/>
                <a:gd name="connsiteY0" fmla="*/ 0 h 261257"/>
                <a:gd name="connsiteX1" fmla="*/ 693337 w 693337"/>
                <a:gd name="connsiteY1" fmla="*/ 0 h 261257"/>
                <a:gd name="connsiteX2" fmla="*/ 693337 w 693337"/>
                <a:gd name="connsiteY2" fmla="*/ 261257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337" h="261257">
                  <a:moveTo>
                    <a:pt x="0" y="0"/>
                  </a:moveTo>
                  <a:lnTo>
                    <a:pt x="693337" y="0"/>
                  </a:lnTo>
                  <a:lnTo>
                    <a:pt x="693337" y="261257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47" b="1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0E533C-CBE4-4F1C-B673-A10EF7FB427A}"/>
                </a:ext>
              </a:extLst>
            </p:cNvPr>
            <p:cNvSpPr/>
            <p:nvPr/>
          </p:nvSpPr>
          <p:spPr>
            <a:xfrm rot="10800000">
              <a:off x="3925539" y="2881771"/>
              <a:ext cx="335142" cy="147556"/>
            </a:xfrm>
            <a:custGeom>
              <a:avLst/>
              <a:gdLst>
                <a:gd name="connsiteX0" fmla="*/ 0 w 693337"/>
                <a:gd name="connsiteY0" fmla="*/ 0 h 261257"/>
                <a:gd name="connsiteX1" fmla="*/ 693337 w 693337"/>
                <a:gd name="connsiteY1" fmla="*/ 0 h 261257"/>
                <a:gd name="connsiteX2" fmla="*/ 693337 w 693337"/>
                <a:gd name="connsiteY2" fmla="*/ 261257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337" h="261257">
                  <a:moveTo>
                    <a:pt x="0" y="0"/>
                  </a:moveTo>
                  <a:lnTo>
                    <a:pt x="693337" y="0"/>
                  </a:lnTo>
                  <a:lnTo>
                    <a:pt x="693337" y="261257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47" b="1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E232420-382D-4712-B49E-3D89F4F5093A}"/>
                </a:ext>
              </a:extLst>
            </p:cNvPr>
            <p:cNvSpPr txBox="1"/>
            <p:nvPr/>
          </p:nvSpPr>
          <p:spPr>
            <a:xfrm>
              <a:off x="3514962" y="1913515"/>
              <a:ext cx="926858" cy="278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61" b="1" dirty="0"/>
                <a:t>Post-trial Feedback</a:t>
              </a:r>
            </a:p>
          </p:txBody>
        </p:sp>
      </p:grpSp>
      <p:pic>
        <p:nvPicPr>
          <p:cNvPr id="24" name="Picture 10">
            <a:extLst>
              <a:ext uri="{FF2B5EF4-FFF2-40B4-BE49-F238E27FC236}">
                <a16:creationId xmlns:a16="http://schemas.microsoft.com/office/drawing/2014/main" id="{6D015B24-B57C-6759-5DB0-6C3DD3186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47" y="3610126"/>
            <a:ext cx="1416280" cy="14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612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479B46-1132-4EE5-BA93-4C470D402EC8}"/>
              </a:ext>
            </a:extLst>
          </p:cNvPr>
          <p:cNvGrpSpPr/>
          <p:nvPr/>
        </p:nvGrpSpPr>
        <p:grpSpPr>
          <a:xfrm>
            <a:off x="1021758" y="1207211"/>
            <a:ext cx="12586883" cy="6614618"/>
            <a:chOff x="668996" y="1421342"/>
            <a:chExt cx="3690088" cy="2164199"/>
          </a:xfrm>
        </p:grpSpPr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828E6271-77BD-4B27-8BAA-3D3FEE536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02" r="21003"/>
            <a:stretch/>
          </p:blipFill>
          <p:spPr>
            <a:xfrm>
              <a:off x="3226879" y="1421342"/>
              <a:ext cx="1132205" cy="2164197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D4727CC-1FD9-4DFE-8C54-13544D363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421"/>
            <a:stretch/>
          </p:blipFill>
          <p:spPr>
            <a:xfrm>
              <a:off x="668996" y="1421344"/>
              <a:ext cx="1319273" cy="2164197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094C4C06-60F0-4792-BB0A-FCABA7CC1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201" r="20421"/>
            <a:stretch/>
          </p:blipFill>
          <p:spPr>
            <a:xfrm>
              <a:off x="2032497" y="1421343"/>
              <a:ext cx="1150155" cy="216419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7F305EF-C273-93BE-1374-2B523B5007EE}"/>
              </a:ext>
            </a:extLst>
          </p:cNvPr>
          <p:cNvSpPr txBox="1"/>
          <p:nvPr/>
        </p:nvSpPr>
        <p:spPr>
          <a:xfrm>
            <a:off x="4163290" y="386051"/>
            <a:ext cx="6303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Results (n = 55)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075C188-7096-68AB-78EC-D46687396BA2}"/>
              </a:ext>
            </a:extLst>
          </p:cNvPr>
          <p:cNvGrpSpPr/>
          <p:nvPr/>
        </p:nvGrpSpPr>
        <p:grpSpPr>
          <a:xfrm>
            <a:off x="2079972" y="292164"/>
            <a:ext cx="6012755" cy="7645272"/>
            <a:chOff x="2" y="-388467"/>
            <a:chExt cx="7591513" cy="96526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0A38B4-1BFD-4990-B6A8-19B0B10E9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" y="-388467"/>
              <a:ext cx="7591513" cy="965267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FD572-1CE8-40F1-0E50-CDE83674ECA6}"/>
                </a:ext>
              </a:extLst>
            </p:cNvPr>
            <p:cNvSpPr/>
            <p:nvPr/>
          </p:nvSpPr>
          <p:spPr>
            <a:xfrm>
              <a:off x="5036695" y="104931"/>
              <a:ext cx="2398426" cy="1094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34B6BB-B2B1-AA20-1530-91540B44A629}"/>
              </a:ext>
            </a:extLst>
          </p:cNvPr>
          <p:cNvSpPr txBox="1"/>
          <p:nvPr/>
        </p:nvSpPr>
        <p:spPr>
          <a:xfrm>
            <a:off x="6360968" y="1911927"/>
            <a:ext cx="103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Pitch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CA0C1-9EE5-1971-5E13-65F7A2362A88}"/>
              </a:ext>
            </a:extLst>
          </p:cNvPr>
          <p:cNvSpPr txBox="1"/>
          <p:nvPr/>
        </p:nvSpPr>
        <p:spPr>
          <a:xfrm>
            <a:off x="6762750" y="3131127"/>
            <a:ext cx="103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Yaw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0EA984-ACAE-5985-3DB8-EEA879F3680F}"/>
              </a:ext>
            </a:extLst>
          </p:cNvPr>
          <p:cNvSpPr txBox="1"/>
          <p:nvPr/>
        </p:nvSpPr>
        <p:spPr>
          <a:xfrm>
            <a:off x="6748896" y="4663071"/>
            <a:ext cx="103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Roll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CEC927-987F-A973-6023-E4C3EEF5679F}"/>
              </a:ext>
            </a:extLst>
          </p:cNvPr>
          <p:cNvSpPr txBox="1"/>
          <p:nvPr/>
        </p:nvSpPr>
        <p:spPr>
          <a:xfrm>
            <a:off x="9363940" y="1267867"/>
            <a:ext cx="463423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Reduced Chi Squares: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B050"/>
                </a:solidFill>
              </a:rPr>
              <a:t>Pitch</a:t>
            </a:r>
          </a:p>
          <a:p>
            <a:pPr marL="342900" lvl="7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Left: 0.85</a:t>
            </a:r>
          </a:p>
          <a:p>
            <a:pPr marL="342900" lvl="7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Right: 2.14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Left: 0.81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Right: 1.02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Roll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Left: 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Right: 1.68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AC138B8-52B2-1F7B-FD7F-C27CD206DC11}"/>
              </a:ext>
            </a:extLst>
          </p:cNvPr>
          <p:cNvGrpSpPr/>
          <p:nvPr/>
        </p:nvGrpSpPr>
        <p:grpSpPr>
          <a:xfrm>
            <a:off x="383081" y="2260710"/>
            <a:ext cx="13864238" cy="4566809"/>
            <a:chOff x="478347" y="273415"/>
            <a:chExt cx="12322147" cy="405885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A945AB5-3EFD-3E7B-4887-DFFCD8AA9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347" y="273415"/>
              <a:ext cx="4269285" cy="405885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D27153-78C2-6BB5-7B1C-A5435BA7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89" r="22257"/>
            <a:stretch/>
          </p:blipFill>
          <p:spPr>
            <a:xfrm>
              <a:off x="3794726" y="273415"/>
              <a:ext cx="3007857" cy="405885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5709AC-12AB-E31D-A259-A56935C5F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43"/>
            <a:stretch/>
          </p:blipFill>
          <p:spPr>
            <a:xfrm>
              <a:off x="6802583" y="273415"/>
              <a:ext cx="3942960" cy="405885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A7F07ED-3D9D-5B2A-E79B-502B7715E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85" r="22164"/>
            <a:stretch/>
          </p:blipFill>
          <p:spPr>
            <a:xfrm>
              <a:off x="9792637" y="273415"/>
              <a:ext cx="3007857" cy="405885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02E33E2-E4DD-483E-E400-C42EC7389FCC}"/>
              </a:ext>
            </a:extLst>
          </p:cNvPr>
          <p:cNvSpPr txBox="1"/>
          <p:nvPr/>
        </p:nvSpPr>
        <p:spPr>
          <a:xfrm>
            <a:off x="2578608" y="768096"/>
            <a:ext cx="9473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Consistency Across Four Groups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067DEA-5A7D-4313-A627-FE4036E744DC}"/>
              </a:ext>
            </a:extLst>
          </p:cNvPr>
          <p:cNvGrpSpPr/>
          <p:nvPr/>
        </p:nvGrpSpPr>
        <p:grpSpPr>
          <a:xfrm>
            <a:off x="1323677" y="629412"/>
            <a:ext cx="11983046" cy="6576060"/>
            <a:chOff x="-676487" y="2843213"/>
            <a:chExt cx="7966710" cy="4371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63F02E-A6B4-4E15-98BD-9AA848419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4"/>
            <a:stretch/>
          </p:blipFill>
          <p:spPr>
            <a:xfrm>
              <a:off x="-676487" y="2843213"/>
              <a:ext cx="2853928" cy="43719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4221EB-3A9E-4B82-84D3-28265FFC4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6" r="19828"/>
            <a:stretch/>
          </p:blipFill>
          <p:spPr>
            <a:xfrm>
              <a:off x="4771390" y="2843213"/>
              <a:ext cx="2518833" cy="4371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C022F1-301B-4863-9A49-4783D4449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09" r="20406"/>
            <a:stretch/>
          </p:blipFill>
          <p:spPr>
            <a:xfrm>
              <a:off x="2191834" y="2843213"/>
              <a:ext cx="2518833" cy="437197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611798-4D77-8B83-001F-0559DBDC8AA4}"/>
              </a:ext>
            </a:extLst>
          </p:cNvPr>
          <p:cNvSpPr txBox="1"/>
          <p:nvPr/>
        </p:nvSpPr>
        <p:spPr>
          <a:xfrm>
            <a:off x="4108939" y="2426208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Group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81FED-8CE1-FC3F-6B17-478A2B8C4163}"/>
              </a:ext>
            </a:extLst>
          </p:cNvPr>
          <p:cNvSpPr txBox="1"/>
          <p:nvPr/>
        </p:nvSpPr>
        <p:spPr>
          <a:xfrm>
            <a:off x="4432027" y="4223004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Group 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08BBF-6651-D7D2-E405-786B371D42DD}"/>
              </a:ext>
            </a:extLst>
          </p:cNvPr>
          <p:cNvSpPr txBox="1"/>
          <p:nvPr/>
        </p:nvSpPr>
        <p:spPr>
          <a:xfrm>
            <a:off x="3212827" y="3120886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Group 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999831-B246-B2FA-54C1-EAA1A580ACFA}"/>
              </a:ext>
            </a:extLst>
          </p:cNvPr>
          <p:cNvSpPr txBox="1"/>
          <p:nvPr/>
        </p:nvSpPr>
        <p:spPr>
          <a:xfrm>
            <a:off x="3212827" y="4897604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Group 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440" y="136477"/>
            <a:ext cx="7843520" cy="795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A21A28-8CFD-DBD6-E416-B50A2789672D}"/>
              </a:ext>
            </a:extLst>
          </p:cNvPr>
          <p:cNvSpPr txBox="1"/>
          <p:nvPr/>
        </p:nvSpPr>
        <p:spPr>
          <a:xfrm>
            <a:off x="2584704" y="609600"/>
            <a:ext cx="715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440683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102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83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bert Einstein: Appraisal of an Intellect - The Atlantic">
            <a:extLst>
              <a:ext uri="{FF2B5EF4-FFF2-40B4-BE49-F238E27FC236}">
                <a16:creationId xmlns:a16="http://schemas.microsoft.com/office/drawing/2014/main" id="{A5549B47-8E2C-40BC-1987-B5E7E4B15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97"/>
          <a:stretch/>
        </p:blipFill>
        <p:spPr bwMode="auto">
          <a:xfrm rot="19800000">
            <a:off x="391885" y="2403694"/>
            <a:ext cx="3930414" cy="3422213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bert Einstein - Quotes, IQ &amp; Death - Biography">
            <a:extLst>
              <a:ext uri="{FF2B5EF4-FFF2-40B4-BE49-F238E27FC236}">
                <a16:creationId xmlns:a16="http://schemas.microsoft.com/office/drawing/2014/main" id="{8961E16C-9524-6295-49B3-6D836D40E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7740" y="346745"/>
            <a:ext cx="5211787" cy="521178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bert Einstein: His life, theories and impact on science | Space">
            <a:extLst>
              <a:ext uri="{FF2B5EF4-FFF2-40B4-BE49-F238E27FC236}">
                <a16:creationId xmlns:a16="http://schemas.microsoft.com/office/drawing/2014/main" id="{BBDF381E-EDCD-AE16-D670-3EEDBEEFE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8" r="25492" b="58075"/>
          <a:stretch/>
        </p:blipFill>
        <p:spPr bwMode="auto">
          <a:xfrm rot="20700000">
            <a:off x="3075213" y="5133568"/>
            <a:ext cx="2979327" cy="2716558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50 Albert Einstein Quotes">
            <a:extLst>
              <a:ext uri="{FF2B5EF4-FFF2-40B4-BE49-F238E27FC236}">
                <a16:creationId xmlns:a16="http://schemas.microsoft.com/office/drawing/2014/main" id="{EFBD3DD2-46AD-53B9-F49C-153D1D1FE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7176386" y="5163303"/>
            <a:ext cx="2234838" cy="283192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lbert Einstein, the Humanitarian | Utne">
            <a:extLst>
              <a:ext uri="{FF2B5EF4-FFF2-40B4-BE49-F238E27FC236}">
                <a16:creationId xmlns:a16="http://schemas.microsoft.com/office/drawing/2014/main" id="{215EFB95-CC12-1B7B-61D2-2E7D9D3FC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5002138" y="1940769"/>
            <a:ext cx="3484160" cy="348416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8BD818-DAE4-9B3C-FDC5-630FCD167E2A}"/>
              </a:ext>
            </a:extLst>
          </p:cNvPr>
          <p:cNvSpPr txBox="1"/>
          <p:nvPr/>
        </p:nvSpPr>
        <p:spPr>
          <a:xfrm>
            <a:off x="809590" y="717213"/>
            <a:ext cx="7431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Facial Recognition</a:t>
            </a:r>
          </a:p>
        </p:txBody>
      </p:sp>
    </p:spTree>
    <p:extLst>
      <p:ext uri="{BB962C8B-B14F-4D97-AF65-F5344CB8AC3E}">
        <p14:creationId xmlns:p14="http://schemas.microsoft.com/office/powerpoint/2010/main" val="968279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990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92024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960120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576072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817289" y="548640"/>
            <a:ext cx="12075751" cy="329184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6C8C464A-1440-8EDA-2E5A-6F37FE20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31" y="1920240"/>
            <a:ext cx="580060" cy="54864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BD4E8E9C-C8C8-94C3-F9E4-D14038BA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581" y="1645920"/>
            <a:ext cx="1160119" cy="109728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D2301C7-0303-1A5B-BF92-225258E2A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001" y="1097280"/>
            <a:ext cx="2320238" cy="219456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79216F-10E3-F247-B499-FC2024438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663441"/>
            <a:ext cx="3291840" cy="301545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3316C-6ACB-8FEA-7D29-919C5B5D6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0" y="4663441"/>
            <a:ext cx="3291840" cy="301545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A5CA2B7-6C30-69B8-6664-B4237ACFD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4663441"/>
            <a:ext cx="3291840" cy="3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33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92024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960120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576072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817289" y="548640"/>
            <a:ext cx="12075751" cy="329184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6C8C464A-1440-8EDA-2E5A-6F37FE20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406041" y="1097280"/>
            <a:ext cx="2320238" cy="219456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BD4E8E9C-C8C8-94C3-F9E4-D14038BA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21" y="1097280"/>
            <a:ext cx="2320238" cy="219456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D2301C7-0303-1A5B-BF92-225258E2A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87001" y="1097280"/>
            <a:ext cx="2320238" cy="219456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61C5B36-09BC-4628-3A7A-9D98E940F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4663441"/>
            <a:ext cx="3291840" cy="301545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3199A00-1153-8813-2CF5-5E4C3FC6D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663439"/>
            <a:ext cx="3291840" cy="301545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FF0634F-5085-CEE5-47C5-E379846D7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4663441"/>
            <a:ext cx="3291840" cy="3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19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92024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960120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576072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817289" y="548640"/>
            <a:ext cx="12075751" cy="329184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pic>
        <p:nvPicPr>
          <p:cNvPr id="210" name="Picture 20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05D4F7-C781-407F-85F1-F2E1CC9E1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506" y="1920240"/>
            <a:ext cx="1412268" cy="548640"/>
          </a:xfrm>
          <a:prstGeom prst="rect">
            <a:avLst/>
          </a:prstGeom>
        </p:spPr>
      </p:pic>
      <p:pic>
        <p:nvPicPr>
          <p:cNvPr id="211" name="Picture 2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472701-2AB1-49D5-8636-01A5DD252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852" y="1645920"/>
            <a:ext cx="2824536" cy="1097280"/>
          </a:xfrm>
          <a:prstGeom prst="rect">
            <a:avLst/>
          </a:prstGeom>
        </p:spPr>
      </p:pic>
      <p:pic>
        <p:nvPicPr>
          <p:cNvPr id="212" name="Picture 2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6F6CC7E-F3D5-4713-93E4-F5CF8435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94" y="2057400"/>
            <a:ext cx="706134" cy="27432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650FA2-2331-F9C8-E7B5-21FDB71A9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16" y="4663440"/>
            <a:ext cx="3291840" cy="3011285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A3E5EFF-4BD6-5F50-F300-E7AB9679E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4663440"/>
            <a:ext cx="3291840" cy="3011285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0464AB4C-DA88-BE47-2CD6-1536E219C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4663440"/>
            <a:ext cx="3291840" cy="301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1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92024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960120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576072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817289" y="548640"/>
            <a:ext cx="12075751" cy="329184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pic>
        <p:nvPicPr>
          <p:cNvPr id="210" name="Picture 20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05D4F7-C781-407F-85F1-F2E1CC9E1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72" y="1645920"/>
            <a:ext cx="2824536" cy="1097280"/>
          </a:xfrm>
          <a:prstGeom prst="rect">
            <a:avLst/>
          </a:prstGeom>
        </p:spPr>
      </p:pic>
      <p:pic>
        <p:nvPicPr>
          <p:cNvPr id="211" name="Picture 2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472701-2AB1-49D5-8636-01A5DD252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34852" y="1645920"/>
            <a:ext cx="2824536" cy="1097280"/>
          </a:xfrm>
          <a:prstGeom prst="rect">
            <a:avLst/>
          </a:prstGeom>
        </p:spPr>
      </p:pic>
      <p:pic>
        <p:nvPicPr>
          <p:cNvPr id="212" name="Picture 2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6F6CC7E-F3D5-4713-93E4-F5CF8435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153892" y="1645920"/>
            <a:ext cx="2824536" cy="109728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C97E4B6-664A-0A73-1722-3B9C11406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4663440"/>
            <a:ext cx="3291840" cy="301128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2B1A9C-321F-FAC9-F4E5-42CC61855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6" y="4663441"/>
            <a:ext cx="3291840" cy="301545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E3A3FB7-586E-BC30-C373-244BBB585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663441"/>
            <a:ext cx="3291840" cy="3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3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B6CA7C9-FB87-483A-A944-0CB64EAB54B4}"/>
              </a:ext>
            </a:extLst>
          </p:cNvPr>
          <p:cNvSpPr/>
          <p:nvPr/>
        </p:nvSpPr>
        <p:spPr>
          <a:xfrm>
            <a:off x="192024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7FEFCE-48C2-4B79-8473-A60D36B03AB9}"/>
              </a:ext>
            </a:extLst>
          </p:cNvPr>
          <p:cNvSpPr/>
          <p:nvPr/>
        </p:nvSpPr>
        <p:spPr>
          <a:xfrm>
            <a:off x="960120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2CCB5F9-8AD0-4491-8A6A-E4D9F3418BCF}"/>
              </a:ext>
            </a:extLst>
          </p:cNvPr>
          <p:cNvSpPr/>
          <p:nvPr/>
        </p:nvSpPr>
        <p:spPr>
          <a:xfrm>
            <a:off x="5760720" y="548640"/>
            <a:ext cx="3291840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23C02CE-4296-4A21-989E-6BD9AC6F2846}"/>
              </a:ext>
            </a:extLst>
          </p:cNvPr>
          <p:cNvGrpSpPr/>
          <p:nvPr/>
        </p:nvGrpSpPr>
        <p:grpSpPr>
          <a:xfrm>
            <a:off x="817289" y="548640"/>
            <a:ext cx="12075751" cy="3291840"/>
            <a:chOff x="681074" y="457200"/>
            <a:chExt cx="10063126" cy="27432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FF4DED-DA33-412B-B3E4-2B9AD6FF4891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766AB94E-4A1E-4BDD-B927-768D27A6E1A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2047412-A5CE-4A4E-8CF8-B77C1ACFED9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354B3AF-AB17-41D7-9E71-5D4E5CA5DDA2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DACA3F0-7A6F-478E-950C-A418A2B97F8D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33EE7D0-C5EE-4B02-BCD3-6D6EB7D5060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93EAE0-B01B-4988-AE12-5439A2A9FEF2}"/>
                  </a:ext>
                </a:extLst>
              </p:cNvPr>
              <p:cNvCxnSpPr>
                <a:cxnSpLocks/>
                <a:stCxn id="153" idx="2"/>
                <a:endCxn id="15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4BEED2A-3016-4F17-B8D2-011B8E5E343D}"/>
                  </a:ext>
                </a:extLst>
              </p:cNvPr>
              <p:cNvCxnSpPr>
                <a:cxnSpLocks/>
                <a:stCxn id="153" idx="0"/>
                <a:endCxn id="15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AB845BF-AE54-45F7-8412-79F196B75F72}"/>
                  </a:ext>
                </a:extLst>
              </p:cNvPr>
              <p:cNvCxnSpPr>
                <a:cxnSpLocks/>
                <a:stCxn id="153" idx="7"/>
                <a:endCxn id="15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CB97B38-0745-43DB-BB57-33E294BD7623}"/>
                  </a:ext>
                </a:extLst>
              </p:cNvPr>
              <p:cNvCxnSpPr>
                <a:cxnSpLocks/>
                <a:stCxn id="153" idx="1"/>
                <a:endCxn id="15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9552488-C571-4066-BCE6-4E106794EEF9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306D4F7-19D8-44B8-A08C-F1ED21298D3E}"/>
                  </a:ext>
                </a:extLst>
              </p:cNvPr>
              <p:cNvCxnSpPr>
                <a:cxnSpLocks/>
                <a:stCxn id="153" idx="3"/>
                <a:endCxn id="15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CEFAE54A-AAC4-4E27-9E0A-844697060D26}"/>
                  </a:ext>
                </a:extLst>
              </p:cNvPr>
              <p:cNvCxnSpPr>
                <a:cxnSpLocks/>
                <a:stCxn id="153" idx="4"/>
                <a:endCxn id="15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2A10DC10-41D1-4904-86E5-D11FBF2EC34B}"/>
                  </a:ext>
                </a:extLst>
              </p:cNvPr>
              <p:cNvCxnSpPr>
                <a:cxnSpLocks/>
                <a:stCxn id="153" idx="5"/>
                <a:endCxn id="15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12EBCA2-4598-4123-8079-29EF940054A2}"/>
                  </a:ext>
                </a:extLst>
              </p:cNvPr>
              <p:cNvCxnSpPr>
                <a:cxnSpLocks/>
                <a:stCxn id="153" idx="6"/>
                <a:endCxn id="15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284BE7-3566-4BE3-B113-9174D0416D73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4C672D4-E8ED-439E-93CF-167B263D30B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9EF0849-8D9C-4ABF-83F7-72CCDC30944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C64CE1B-E5FD-4F90-8C94-2D0D72027AB2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145D70A-4B1D-4D86-B709-4B849F407DC0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56C61160-D7B5-49DE-99E7-D48E821BDC1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DBE8772-B4AE-429E-9498-5A0B84DE116B}"/>
                  </a:ext>
                </a:extLst>
              </p:cNvPr>
              <p:cNvCxnSpPr>
                <a:cxnSpLocks/>
                <a:stCxn id="124" idx="2"/>
                <a:endCxn id="14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9C5A489-C28C-42D6-B646-72C73CC25804}"/>
                  </a:ext>
                </a:extLst>
              </p:cNvPr>
              <p:cNvCxnSpPr>
                <a:cxnSpLocks/>
                <a:stCxn id="124" idx="0"/>
                <a:endCxn id="14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4EB07B3-6A89-4C14-841C-5F6B07698B3E}"/>
                  </a:ext>
                </a:extLst>
              </p:cNvPr>
              <p:cNvCxnSpPr>
                <a:cxnSpLocks/>
                <a:stCxn id="124" idx="7"/>
                <a:endCxn id="14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F9006BA-B00E-402D-8011-AEB0955532EB}"/>
                  </a:ext>
                </a:extLst>
              </p:cNvPr>
              <p:cNvCxnSpPr>
                <a:cxnSpLocks/>
                <a:stCxn id="124" idx="1"/>
                <a:endCxn id="14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CBFC1EA-9E69-4E8F-9F6F-53ADEB429892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37F812F0-B77A-4177-BD4F-9A8F8D495595}"/>
                  </a:ext>
                </a:extLst>
              </p:cNvPr>
              <p:cNvCxnSpPr>
                <a:cxnSpLocks/>
                <a:stCxn id="124" idx="3"/>
                <a:endCxn id="14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D469180-CF3F-4C96-BCD2-CC39E8FF4312}"/>
                  </a:ext>
                </a:extLst>
              </p:cNvPr>
              <p:cNvCxnSpPr>
                <a:cxnSpLocks/>
                <a:stCxn id="124" idx="4"/>
                <a:endCxn id="14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B0F51EA-A142-4BEE-8CE6-FA309D72E8C9}"/>
                  </a:ext>
                </a:extLst>
              </p:cNvPr>
              <p:cNvCxnSpPr>
                <a:cxnSpLocks/>
                <a:stCxn id="124" idx="5"/>
                <a:endCxn id="14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7A131F1-5260-4EF3-9248-5BACB3BD04DF}"/>
                  </a:ext>
                </a:extLst>
              </p:cNvPr>
              <p:cNvCxnSpPr>
                <a:cxnSpLocks/>
                <a:stCxn id="124" idx="6"/>
                <a:endCxn id="14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38EC0E9-265C-4D8B-ADA6-C761331AA786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0635D63-A1DB-4386-B5D0-406260BD795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96BAE540-30A5-41E0-9C7F-8F40D88C9D3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E6C649C-32A7-4246-802E-07431EB1637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897E5AD-EB45-4EB7-91D5-F3A83D6C8A2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1462DE2-11A8-4173-B399-B3727C818F8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DDD69F7-55CD-412D-B629-FBA91984A35D}"/>
                  </a:ext>
                </a:extLst>
              </p:cNvPr>
              <p:cNvCxnSpPr>
                <a:cxnSpLocks/>
                <a:stCxn id="81" idx="2"/>
                <a:endCxn id="8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2959D30-8469-40DC-873C-85BE46FD6CDD}"/>
                  </a:ext>
                </a:extLst>
              </p:cNvPr>
              <p:cNvCxnSpPr>
                <a:cxnSpLocks/>
                <a:stCxn id="81" idx="0"/>
                <a:endCxn id="8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382A5A3-3CB7-4CCB-9C81-1C1F0E26D924}"/>
                  </a:ext>
                </a:extLst>
              </p:cNvPr>
              <p:cNvCxnSpPr>
                <a:cxnSpLocks/>
                <a:stCxn id="81" idx="7"/>
                <a:endCxn id="8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2D02343-F8C4-415B-9F5F-A29684F4CB7A}"/>
                  </a:ext>
                </a:extLst>
              </p:cNvPr>
              <p:cNvCxnSpPr>
                <a:cxnSpLocks/>
                <a:stCxn id="81" idx="1"/>
                <a:endCxn id="8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810FB96-C611-46AC-AED4-0A627E9849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0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3AD40CC-EC3E-4A1D-9FA6-C073C1074C31}"/>
                  </a:ext>
                </a:extLst>
              </p:cNvPr>
              <p:cNvCxnSpPr>
                <a:cxnSpLocks/>
                <a:stCxn id="81" idx="3"/>
                <a:endCxn id="8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B11CD52-A719-468B-8CB0-25A6272FD8C4}"/>
                  </a:ext>
                </a:extLst>
              </p:cNvPr>
              <p:cNvCxnSpPr>
                <a:cxnSpLocks/>
                <a:stCxn id="81" idx="4"/>
                <a:endCxn id="8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251F670-D11D-44D4-841C-CC6F058B590E}"/>
                  </a:ext>
                </a:extLst>
              </p:cNvPr>
              <p:cNvCxnSpPr>
                <a:cxnSpLocks/>
                <a:stCxn id="81" idx="5"/>
                <a:endCxn id="8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541CCF8-4F53-4628-A666-94E0DBE70A57}"/>
                  </a:ext>
                </a:extLst>
              </p:cNvPr>
              <p:cNvCxnSpPr>
                <a:cxnSpLocks/>
                <a:stCxn id="81" idx="6"/>
                <a:endCxn id="8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7D00F15F-9A54-4ADB-953D-D5B813998C14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pic>
        <p:nvPicPr>
          <p:cNvPr id="64" name="Picture 6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AB11B09-12B5-43D3-AC5E-7068EF8F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81" y="1920240"/>
            <a:ext cx="1412268" cy="548640"/>
          </a:xfrm>
          <a:prstGeom prst="rect">
            <a:avLst/>
          </a:prstGeom>
        </p:spPr>
      </p:pic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8ACD09E-C3C7-4183-AA63-232424EAB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20" y="1920240"/>
            <a:ext cx="1412268" cy="548640"/>
          </a:xfrm>
          <a:prstGeom prst="rect">
            <a:avLst/>
          </a:prstGeom>
        </p:spPr>
      </p:pic>
      <p:pic>
        <p:nvPicPr>
          <p:cNvPr id="66" name="Picture 6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592CB3A-583D-4D9F-855F-06B19FBB6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680" y="1920240"/>
            <a:ext cx="1412268" cy="54864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36768E9-88F0-BABC-3424-F2838D50F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4663441"/>
            <a:ext cx="3291840" cy="3015450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8F8BAE06-0A64-F520-A4E2-9EE62ACD5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90" y="4663441"/>
            <a:ext cx="3291840" cy="3015450"/>
          </a:xfrm>
          <a:prstGeom prst="rect">
            <a:avLst/>
          </a:prstGeom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BC9E9F1-2420-7D44-367A-D17798682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663441"/>
            <a:ext cx="3291840" cy="3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72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8CE222-8A0B-4768-994A-5CBEA4571EF3}"/>
              </a:ext>
            </a:extLst>
          </p:cNvPr>
          <p:cNvGrpSpPr/>
          <p:nvPr/>
        </p:nvGrpSpPr>
        <p:grpSpPr>
          <a:xfrm>
            <a:off x="-8639" y="-6013939"/>
            <a:ext cx="14639037" cy="8645720"/>
            <a:chOff x="460617" y="2843214"/>
            <a:chExt cx="6282243" cy="3710251"/>
          </a:xfrm>
        </p:grpSpPr>
        <p:pic>
          <p:nvPicPr>
            <p:cNvPr id="10" name="Google Shape;528;p69">
              <a:extLst>
                <a:ext uri="{FF2B5EF4-FFF2-40B4-BE49-F238E27FC236}">
                  <a16:creationId xmlns:a16="http://schemas.microsoft.com/office/drawing/2014/main" id="{2B078343-3319-4BC2-A19D-46B222C3F1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427" r="20238"/>
            <a:stretch/>
          </p:blipFill>
          <p:spPr>
            <a:xfrm>
              <a:off x="4793682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29;p69">
              <a:extLst>
                <a:ext uri="{FF2B5EF4-FFF2-40B4-BE49-F238E27FC236}">
                  <a16:creationId xmlns:a16="http://schemas.microsoft.com/office/drawing/2014/main" id="{0DE04244-9D19-4297-A25B-57CB8A76C9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0352" r="20309"/>
            <a:stretch/>
          </p:blipFill>
          <p:spPr>
            <a:xfrm>
              <a:off x="2762543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30;p69">
              <a:extLst>
                <a:ext uri="{FF2B5EF4-FFF2-40B4-BE49-F238E27FC236}">
                  <a16:creationId xmlns:a16="http://schemas.microsoft.com/office/drawing/2014/main" id="{E8925ECC-07C7-4CC4-9FF5-C3084AD3A83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21029"/>
            <a:stretch/>
          </p:blipFill>
          <p:spPr>
            <a:xfrm>
              <a:off x="460617" y="2843214"/>
              <a:ext cx="2219965" cy="37102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106D26-64D9-4258-8FA0-449CDA68778E}"/>
              </a:ext>
            </a:extLst>
          </p:cNvPr>
          <p:cNvGrpSpPr/>
          <p:nvPr/>
        </p:nvGrpSpPr>
        <p:grpSpPr>
          <a:xfrm>
            <a:off x="0" y="2899056"/>
            <a:ext cx="14630400" cy="8668352"/>
            <a:chOff x="41900" y="3671146"/>
            <a:chExt cx="4788698" cy="2837251"/>
          </a:xfrm>
        </p:grpSpPr>
        <p:pic>
          <p:nvPicPr>
            <p:cNvPr id="14" name="Google Shape;552;p72">
              <a:extLst>
                <a:ext uri="{FF2B5EF4-FFF2-40B4-BE49-F238E27FC236}">
                  <a16:creationId xmlns:a16="http://schemas.microsoft.com/office/drawing/2014/main" id="{F9D9C1B5-5C0C-40A9-9149-A0FF3F7518A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20942"/>
            <a:stretch/>
          </p:blipFill>
          <p:spPr>
            <a:xfrm>
              <a:off x="41900" y="3671146"/>
              <a:ext cx="1699507" cy="283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553;p72">
              <a:extLst>
                <a:ext uri="{FF2B5EF4-FFF2-40B4-BE49-F238E27FC236}">
                  <a16:creationId xmlns:a16="http://schemas.microsoft.com/office/drawing/2014/main" id="{92D2B2E6-E1BD-44C5-94BF-2355A5A5EF4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0602" r="20383"/>
            <a:stretch/>
          </p:blipFill>
          <p:spPr>
            <a:xfrm>
              <a:off x="3347020" y="3671148"/>
              <a:ext cx="1483578" cy="283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554;p72">
              <a:extLst>
                <a:ext uri="{FF2B5EF4-FFF2-40B4-BE49-F238E27FC236}">
                  <a16:creationId xmlns:a16="http://schemas.microsoft.com/office/drawing/2014/main" id="{D2CBB3DB-0683-45B0-8BC3-9E1582EFF42F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31" r="20455"/>
            <a:stretch/>
          </p:blipFill>
          <p:spPr>
            <a:xfrm>
              <a:off x="1802426" y="3671148"/>
              <a:ext cx="1483578" cy="28372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31400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F06FFE-C242-43EA-9F54-22AD6823808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6013939"/>
            <a:ext cx="14630400" cy="8483643"/>
            <a:chOff x="520225" y="0"/>
            <a:chExt cx="7429477" cy="4365000"/>
          </a:xfrm>
        </p:grpSpPr>
        <p:pic>
          <p:nvPicPr>
            <p:cNvPr id="6" name="Google Shape;536;p70">
              <a:extLst>
                <a:ext uri="{FF2B5EF4-FFF2-40B4-BE49-F238E27FC236}">
                  <a16:creationId xmlns:a16="http://schemas.microsoft.com/office/drawing/2014/main" id="{8DEF23BC-D911-47D2-BBD6-A1BD56668D1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20508"/>
            <a:stretch/>
          </p:blipFill>
          <p:spPr>
            <a:xfrm>
              <a:off x="520225" y="0"/>
              <a:ext cx="26289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37;p70">
              <a:extLst>
                <a:ext uri="{FF2B5EF4-FFF2-40B4-BE49-F238E27FC236}">
                  <a16:creationId xmlns:a16="http://schemas.microsoft.com/office/drawing/2014/main" id="{D7E49019-3664-42C8-AC9A-2F14B0664A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000" r="20633"/>
            <a:stretch/>
          </p:blipFill>
          <p:spPr>
            <a:xfrm>
              <a:off x="3288425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38;p70">
              <a:extLst>
                <a:ext uri="{FF2B5EF4-FFF2-40B4-BE49-F238E27FC236}">
                  <a16:creationId xmlns:a16="http://schemas.microsoft.com/office/drawing/2014/main" id="{D1453F10-1C48-40BB-BE7E-8858136B335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1253" r="20381"/>
            <a:stretch/>
          </p:blipFill>
          <p:spPr>
            <a:xfrm>
              <a:off x="5688701" y="1"/>
              <a:ext cx="2261001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D3960-BEAE-45E1-99F5-521F3558799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582119"/>
            <a:ext cx="14630400" cy="8508544"/>
            <a:chOff x="518225" y="0"/>
            <a:chExt cx="7411465" cy="4367200"/>
          </a:xfrm>
        </p:grpSpPr>
        <p:pic>
          <p:nvPicPr>
            <p:cNvPr id="10" name="Google Shape;560;p73">
              <a:extLst>
                <a:ext uri="{FF2B5EF4-FFF2-40B4-BE49-F238E27FC236}">
                  <a16:creationId xmlns:a16="http://schemas.microsoft.com/office/drawing/2014/main" id="{6170502B-F641-4D69-B4AC-076EC3B5E0A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21098"/>
            <a:stretch/>
          </p:blipFill>
          <p:spPr>
            <a:xfrm>
              <a:off x="518225" y="0"/>
              <a:ext cx="2610822" cy="436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61;p73">
              <a:extLst>
                <a:ext uri="{FF2B5EF4-FFF2-40B4-BE49-F238E27FC236}">
                  <a16:creationId xmlns:a16="http://schemas.microsoft.com/office/drawing/2014/main" id="{B7B1868C-A53F-47CB-B6F3-FD86A673F9B5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0650" r="21036"/>
            <a:stretch/>
          </p:blipFill>
          <p:spPr>
            <a:xfrm>
              <a:off x="5669251" y="9"/>
              <a:ext cx="2260439" cy="4367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62;p73">
              <a:extLst>
                <a:ext uri="{FF2B5EF4-FFF2-40B4-BE49-F238E27FC236}">
                  <a16:creationId xmlns:a16="http://schemas.microsoft.com/office/drawing/2014/main" id="{9B187E98-060C-40FB-95D2-F5A21C0870B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88" r="21095"/>
            <a:stretch/>
          </p:blipFill>
          <p:spPr>
            <a:xfrm>
              <a:off x="3268925" y="0"/>
              <a:ext cx="2260439" cy="43672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3564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3CF7D4-02E8-49D5-997F-6611397D8DAB}"/>
              </a:ext>
            </a:extLst>
          </p:cNvPr>
          <p:cNvGrpSpPr/>
          <p:nvPr/>
        </p:nvGrpSpPr>
        <p:grpSpPr>
          <a:xfrm>
            <a:off x="0" y="-4642340"/>
            <a:ext cx="14630400" cy="4228325"/>
            <a:chOff x="1023801" y="1148026"/>
            <a:chExt cx="3566160" cy="10306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CBC3C0-4738-4685-A40B-9A43A1B2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1241" y="1148026"/>
              <a:ext cx="1188720" cy="103065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D7B5DA-2DFB-466E-964A-754EB995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2521" y="1148026"/>
              <a:ext cx="1188720" cy="10306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9CE690-ECB7-4600-B5BB-BD5DC6191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801" y="1148026"/>
              <a:ext cx="1188720" cy="103065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A29CE9-E92E-454E-868C-708205CF9505}"/>
              </a:ext>
            </a:extLst>
          </p:cNvPr>
          <p:cNvGrpSpPr/>
          <p:nvPr/>
        </p:nvGrpSpPr>
        <p:grpSpPr>
          <a:xfrm>
            <a:off x="0" y="675188"/>
            <a:ext cx="14630400" cy="4127520"/>
            <a:chOff x="0" y="2717457"/>
            <a:chExt cx="3566160" cy="10060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89EC1D-DB5C-4640-8C15-EE18CE299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7440" y="2717458"/>
              <a:ext cx="1188720" cy="10060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6F951C-AA23-4286-973C-9E9E97D78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720" y="2717458"/>
              <a:ext cx="1188720" cy="10060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B55FFE-E53E-4AFA-919E-3FBB7C183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717457"/>
              <a:ext cx="1188720" cy="1006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46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6C33D4-A21E-4EDC-B5E3-7EC48041FE7B}"/>
              </a:ext>
            </a:extLst>
          </p:cNvPr>
          <p:cNvGrpSpPr/>
          <p:nvPr/>
        </p:nvGrpSpPr>
        <p:grpSpPr>
          <a:xfrm>
            <a:off x="0" y="2720683"/>
            <a:ext cx="14630400" cy="8649181"/>
            <a:chOff x="520923" y="3685741"/>
            <a:chExt cx="3980799" cy="2353364"/>
          </a:xfrm>
        </p:grpSpPr>
        <p:pic>
          <p:nvPicPr>
            <p:cNvPr id="9" name="Picture 8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3AB14FB3-6382-4520-8768-84156E077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77" r="20635"/>
            <a:stretch/>
          </p:blipFill>
          <p:spPr>
            <a:xfrm>
              <a:off x="3273378" y="3685743"/>
              <a:ext cx="1228344" cy="235336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183FD670-649E-416B-ACF8-50D456D47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635"/>
            <a:stretch/>
          </p:blipFill>
          <p:spPr>
            <a:xfrm>
              <a:off x="520923" y="3685741"/>
              <a:ext cx="1415146" cy="2353362"/>
            </a:xfrm>
            <a:prstGeom prst="rect">
              <a:avLst/>
            </a:prstGeom>
          </p:spPr>
        </p:pic>
        <p:pic>
          <p:nvPicPr>
            <p:cNvPr id="11" name="Picture 10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5ACD5CA6-128B-403D-8A1F-05E37F7A0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77" r="20635"/>
            <a:stretch/>
          </p:blipFill>
          <p:spPr>
            <a:xfrm>
              <a:off x="1990551" y="3685743"/>
              <a:ext cx="1228344" cy="235336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ACC1E-9F9E-4681-8C94-7DBF95BE4742}"/>
              </a:ext>
            </a:extLst>
          </p:cNvPr>
          <p:cNvGrpSpPr/>
          <p:nvPr/>
        </p:nvGrpSpPr>
        <p:grpSpPr>
          <a:xfrm>
            <a:off x="0" y="-6013937"/>
            <a:ext cx="14630400" cy="8626409"/>
            <a:chOff x="604503" y="672989"/>
            <a:chExt cx="3860775" cy="2276399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2A3723BD-6F27-4294-98FF-3907CC5A2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559" r="20475"/>
            <a:stretch/>
          </p:blipFill>
          <p:spPr>
            <a:xfrm>
              <a:off x="2030175" y="674501"/>
              <a:ext cx="1188720" cy="2274887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E2A574C9-1F70-43F6-A11B-4B973DF2E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59" r="20475"/>
            <a:stretch/>
          </p:blipFill>
          <p:spPr>
            <a:xfrm>
              <a:off x="3276558" y="674501"/>
              <a:ext cx="1188720" cy="2274887"/>
            </a:xfrm>
            <a:prstGeom prst="rect">
              <a:avLst/>
            </a:prstGeom>
          </p:spPr>
        </p:pic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8200BB7-2041-4D5E-A4F6-B1566EE26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0684"/>
            <a:stretch/>
          </p:blipFill>
          <p:spPr>
            <a:xfrm>
              <a:off x="604503" y="672989"/>
              <a:ext cx="1368009" cy="2276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50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C68D2A-3541-3273-38A4-263541B1D9F6}"/>
              </a:ext>
            </a:extLst>
          </p:cNvPr>
          <p:cNvSpPr txBox="1"/>
          <p:nvPr/>
        </p:nvSpPr>
        <p:spPr>
          <a:xfrm>
            <a:off x="1117600" y="6226629"/>
            <a:ext cx="2873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Bottom Up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828F495-6F55-4C73-C205-D5DC824878BB}"/>
              </a:ext>
            </a:extLst>
          </p:cNvPr>
          <p:cNvSpPr/>
          <p:nvPr/>
        </p:nvSpPr>
        <p:spPr>
          <a:xfrm rot="10800000">
            <a:off x="2057432" y="1582057"/>
            <a:ext cx="994163" cy="4644572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B6E48C1-A381-06A1-5B90-BB01AE90E10E}"/>
              </a:ext>
            </a:extLst>
          </p:cNvPr>
          <p:cNvSpPr/>
          <p:nvPr/>
        </p:nvSpPr>
        <p:spPr>
          <a:xfrm>
            <a:off x="11654661" y="1966777"/>
            <a:ext cx="994164" cy="4644572"/>
          </a:xfrm>
          <a:prstGeom prst="down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23987-9475-090D-C44C-7102CCFE82BF}"/>
              </a:ext>
            </a:extLst>
          </p:cNvPr>
          <p:cNvSpPr txBox="1"/>
          <p:nvPr/>
        </p:nvSpPr>
        <p:spPr>
          <a:xfrm>
            <a:off x="10714828" y="1190079"/>
            <a:ext cx="2873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Top Down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2F99D4-C14F-5037-0F80-74CB3694C655}"/>
              </a:ext>
            </a:extLst>
          </p:cNvPr>
          <p:cNvGrpSpPr/>
          <p:nvPr/>
        </p:nvGrpSpPr>
        <p:grpSpPr>
          <a:xfrm>
            <a:off x="4811117" y="1173560"/>
            <a:ext cx="5008166" cy="5882479"/>
            <a:chOff x="6093832" y="1959522"/>
            <a:chExt cx="3353860" cy="3939369"/>
          </a:xfrm>
        </p:grpSpPr>
        <p:pic>
          <p:nvPicPr>
            <p:cNvPr id="19" name="Google Shape;144;p20">
              <a:extLst>
                <a:ext uri="{FF2B5EF4-FFF2-40B4-BE49-F238E27FC236}">
                  <a16:creationId xmlns:a16="http://schemas.microsoft.com/office/drawing/2014/main" id="{42FC082E-19B1-7EAD-8112-F95296E92A0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3344" t="22822" r="26544" b="49683"/>
            <a:stretch/>
          </p:blipFill>
          <p:spPr>
            <a:xfrm>
              <a:off x="6093832" y="2781166"/>
              <a:ext cx="3303060" cy="11277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9C88DE6-E660-516E-7078-58F71D79CF2A}"/>
                </a:ext>
              </a:extLst>
            </p:cNvPr>
            <p:cNvGrpSpPr/>
            <p:nvPr/>
          </p:nvGrpSpPr>
          <p:grpSpPr>
            <a:xfrm>
              <a:off x="6093832" y="1959522"/>
              <a:ext cx="3303060" cy="1184448"/>
              <a:chOff x="6093832" y="1885610"/>
              <a:chExt cx="3303060" cy="11844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51668E7-558A-0D52-1B5D-1B923F6210B1}"/>
                  </a:ext>
                </a:extLst>
              </p:cNvPr>
              <p:cNvSpPr/>
              <p:nvPr/>
            </p:nvSpPr>
            <p:spPr>
              <a:xfrm>
                <a:off x="6187440" y="2685992"/>
                <a:ext cx="934720" cy="3840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Google Shape;144;p20">
                <a:extLst>
                  <a:ext uri="{FF2B5EF4-FFF2-40B4-BE49-F238E27FC236}">
                    <a16:creationId xmlns:a16="http://schemas.microsoft.com/office/drawing/2014/main" id="{FB06DFBC-ADA1-E862-9085-7794359C2E5B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rcRect l="33344" t="70592" r="26544" b="7928"/>
              <a:stretch/>
            </p:blipFill>
            <p:spPr>
              <a:xfrm>
                <a:off x="6093832" y="1885610"/>
                <a:ext cx="3303060" cy="8810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Google Shape;144;p20">
              <a:extLst>
                <a:ext uri="{FF2B5EF4-FFF2-40B4-BE49-F238E27FC236}">
                  <a16:creationId xmlns:a16="http://schemas.microsoft.com/office/drawing/2014/main" id="{C73F3CF0-5E21-27F2-E939-E0CAFB87AAB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3344" t="47745" r="26544" b="28665"/>
            <a:stretch/>
          </p:blipFill>
          <p:spPr>
            <a:xfrm>
              <a:off x="6093832" y="3836867"/>
              <a:ext cx="3303060" cy="9676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2269AF-2664-9899-EBFA-BD2FF95C1CD7}"/>
                </a:ext>
              </a:extLst>
            </p:cNvPr>
            <p:cNvGrpSpPr/>
            <p:nvPr/>
          </p:nvGrpSpPr>
          <p:grpSpPr>
            <a:xfrm>
              <a:off x="6144632" y="4601824"/>
              <a:ext cx="3303060" cy="1297067"/>
              <a:chOff x="6144632" y="4601824"/>
              <a:chExt cx="3303060" cy="1297067"/>
            </a:xfrm>
          </p:grpSpPr>
          <p:pic>
            <p:nvPicPr>
              <p:cNvPr id="23" name="Google Shape;144;p20">
                <a:extLst>
                  <a:ext uri="{FF2B5EF4-FFF2-40B4-BE49-F238E27FC236}">
                    <a16:creationId xmlns:a16="http://schemas.microsoft.com/office/drawing/2014/main" id="{69862443-A9D7-2372-B719-9EC9E574A92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rcRect l="33344" t="-380" r="26544" b="74803"/>
              <a:stretch/>
            </p:blipFill>
            <p:spPr>
              <a:xfrm>
                <a:off x="6144632" y="4601824"/>
                <a:ext cx="3303060" cy="10491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9BEE5DA-C894-0BCF-DB48-3A350D94CAA8}"/>
                  </a:ext>
                </a:extLst>
              </p:cNvPr>
              <p:cNvSpPr/>
              <p:nvPr/>
            </p:nvSpPr>
            <p:spPr>
              <a:xfrm>
                <a:off x="7745362" y="5403065"/>
                <a:ext cx="934720" cy="4958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930AF8C-1569-9BE6-B6DA-B0E7B18F94FF}"/>
              </a:ext>
            </a:extLst>
          </p:cNvPr>
          <p:cNvSpPr txBox="1"/>
          <p:nvPr/>
        </p:nvSpPr>
        <p:spPr>
          <a:xfrm>
            <a:off x="5329842" y="333058"/>
            <a:ext cx="397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Complex Image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8AD58D-E628-5609-6DB6-4EA9013244AA}"/>
              </a:ext>
            </a:extLst>
          </p:cNvPr>
          <p:cNvSpPr txBox="1"/>
          <p:nvPr/>
        </p:nvSpPr>
        <p:spPr>
          <a:xfrm>
            <a:off x="5367769" y="6933349"/>
            <a:ext cx="397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Small Details</a:t>
            </a:r>
          </a:p>
        </p:txBody>
      </p:sp>
    </p:spTree>
    <p:extLst>
      <p:ext uri="{BB962C8B-B14F-4D97-AF65-F5344CB8AC3E}">
        <p14:creationId xmlns:p14="http://schemas.microsoft.com/office/powerpoint/2010/main" val="40032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88626D-5DCA-4C47-BE81-75790A1E2EB5}"/>
              </a:ext>
            </a:extLst>
          </p:cNvPr>
          <p:cNvGrpSpPr/>
          <p:nvPr/>
        </p:nvGrpSpPr>
        <p:grpSpPr>
          <a:xfrm>
            <a:off x="0" y="-6013937"/>
            <a:ext cx="14630400" cy="8580581"/>
            <a:chOff x="751924" y="788748"/>
            <a:chExt cx="3921628" cy="2299995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26CB1812-A5EE-4A04-9897-193DC2862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02" r="21003"/>
            <a:stretch/>
          </p:blipFill>
          <p:spPr>
            <a:xfrm>
              <a:off x="3470305" y="788748"/>
              <a:ext cx="1203247" cy="2299993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B7D3431D-C2FD-424B-B764-5F4A3DCB7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421"/>
            <a:stretch/>
          </p:blipFill>
          <p:spPr>
            <a:xfrm>
              <a:off x="751924" y="788750"/>
              <a:ext cx="1402053" cy="2299993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DE1E821A-525B-4A89-AEFC-E4D28A8AB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201" r="20421"/>
            <a:stretch/>
          </p:blipFill>
          <p:spPr>
            <a:xfrm>
              <a:off x="2200979" y="788749"/>
              <a:ext cx="1222323" cy="229999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2871C2E-5594-4078-862B-11B18E684828}"/>
              </a:ext>
            </a:extLst>
          </p:cNvPr>
          <p:cNvGrpSpPr/>
          <p:nvPr/>
        </p:nvGrpSpPr>
        <p:grpSpPr>
          <a:xfrm>
            <a:off x="0" y="2566636"/>
            <a:ext cx="14630400" cy="8558040"/>
            <a:chOff x="499675" y="4983202"/>
            <a:chExt cx="3931954" cy="2299994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A652755B-BA39-4305-AAE2-7E3A11733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11" r="20422"/>
            <a:stretch/>
          </p:blipFill>
          <p:spPr>
            <a:xfrm>
              <a:off x="3207730" y="4983203"/>
              <a:ext cx="1223899" cy="2299993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EA19E9D8-2603-4C86-AE30-799343D9E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421"/>
            <a:stretch/>
          </p:blipFill>
          <p:spPr>
            <a:xfrm>
              <a:off x="499675" y="4983202"/>
              <a:ext cx="1402053" cy="2299993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0F578814-9F16-4FDB-BECC-826A628E4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72" r="20262"/>
            <a:stretch/>
          </p:blipFill>
          <p:spPr>
            <a:xfrm>
              <a:off x="1948730" y="4983203"/>
              <a:ext cx="1223899" cy="2299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70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B7BD36-99BC-461A-86F6-4E7EF920B5E5}"/>
              </a:ext>
            </a:extLst>
          </p:cNvPr>
          <p:cNvGrpSpPr/>
          <p:nvPr/>
        </p:nvGrpSpPr>
        <p:grpSpPr>
          <a:xfrm>
            <a:off x="0" y="-4642337"/>
            <a:ext cx="14630400" cy="4127520"/>
            <a:chOff x="1191580" y="1425249"/>
            <a:chExt cx="3560439" cy="1004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A7D26D-5232-44F1-9A64-7B5DD3683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5205" y="1425249"/>
              <a:ext cx="1186814" cy="10044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78DADD-90C3-495F-9FD1-D90785E5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8393" y="1425249"/>
              <a:ext cx="1186814" cy="10044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28C973-9642-4B45-8213-77BAC4AE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1580" y="1425249"/>
              <a:ext cx="1186814" cy="100446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6478C18-1041-4F3B-9673-A97FB794FD05}"/>
              </a:ext>
            </a:extLst>
          </p:cNvPr>
          <p:cNvGrpSpPr/>
          <p:nvPr/>
        </p:nvGrpSpPr>
        <p:grpSpPr>
          <a:xfrm>
            <a:off x="0" y="977478"/>
            <a:ext cx="14630400" cy="4188541"/>
            <a:chOff x="1189673" y="3852198"/>
            <a:chExt cx="3566160" cy="10209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D9FF27-E58E-455F-81E5-032F4D5DD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9673" y="3852198"/>
              <a:ext cx="1188720" cy="10209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068FC-3480-4F68-8076-5B4A3A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8393" y="3852198"/>
              <a:ext cx="1188720" cy="10209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1F02DE-2C84-40CA-AA9C-ABFFE391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7113" y="3852198"/>
              <a:ext cx="1188720" cy="1020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ysics of the Eye | Physics">
            <a:extLst>
              <a:ext uri="{FF2B5EF4-FFF2-40B4-BE49-F238E27FC236}">
                <a16:creationId xmlns:a16="http://schemas.microsoft.com/office/drawing/2014/main" id="{844BD968-8E5E-CCB1-CE24-11F9A8809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846" y="636928"/>
            <a:ext cx="8227728" cy="413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AA43838-A3EA-90F0-C35D-BF8078AE7B19}"/>
              </a:ext>
            </a:extLst>
          </p:cNvPr>
          <p:cNvSpPr txBox="1"/>
          <p:nvPr/>
        </p:nvSpPr>
        <p:spPr>
          <a:xfrm>
            <a:off x="1048826" y="953353"/>
            <a:ext cx="438969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20" dirty="0"/>
              <a:t>Distortion of Visual Input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5B34AB6-E310-614A-FB34-5E3C7070B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1" y="4311961"/>
            <a:ext cx="3097530" cy="309753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C66859C-360F-45EF-8244-40B071EF9F37}"/>
              </a:ext>
            </a:extLst>
          </p:cNvPr>
          <p:cNvGrpSpPr/>
          <p:nvPr/>
        </p:nvGrpSpPr>
        <p:grpSpPr>
          <a:xfrm rot="10800000">
            <a:off x="4964889" y="4308743"/>
            <a:ext cx="3097530" cy="3100747"/>
            <a:chOff x="1162050" y="3590619"/>
            <a:chExt cx="2581275" cy="258395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2BF1D5F-18C5-045A-E856-56BDA807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50" y="3593300"/>
              <a:ext cx="2581275" cy="25812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BDB4687-6532-70BD-8549-0CFE48B7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85000"/>
            </a:blip>
            <a:stretch>
              <a:fillRect/>
            </a:stretch>
          </p:blipFill>
          <p:spPr>
            <a:xfrm>
              <a:off x="1162050" y="3590619"/>
              <a:ext cx="2581275" cy="2583956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0CF15B5F-AC9F-D150-CB52-91E6F6F8D676}"/>
              </a:ext>
            </a:extLst>
          </p:cNvPr>
          <p:cNvSpPr/>
          <p:nvPr/>
        </p:nvSpPr>
        <p:spPr>
          <a:xfrm>
            <a:off x="2423159" y="5337443"/>
            <a:ext cx="1040130" cy="1040130"/>
          </a:xfrm>
          <a:prstGeom prst="ellipse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</p:spTree>
    <p:extLst>
      <p:ext uri="{BB962C8B-B14F-4D97-AF65-F5344CB8AC3E}">
        <p14:creationId xmlns:p14="http://schemas.microsoft.com/office/powerpoint/2010/main" val="221827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5639852" y="451666"/>
            <a:ext cx="3178511" cy="30571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9088" y="915242"/>
            <a:ext cx="4738237" cy="212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3D1E8-844A-9E3E-7016-061295DAA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152" y="4305526"/>
            <a:ext cx="4104108" cy="3100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A21C76-9C71-0AAC-491A-EF30B1C59D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3"/>
          <a:stretch/>
        </p:blipFill>
        <p:spPr>
          <a:xfrm>
            <a:off x="1120140" y="4311961"/>
            <a:ext cx="1545868" cy="3097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21B4C-C177-4A0B-AB3E-965578471EBC}"/>
              </a:ext>
            </a:extLst>
          </p:cNvPr>
          <p:cNvSpPr txBox="1"/>
          <p:nvPr/>
        </p:nvSpPr>
        <p:spPr>
          <a:xfrm>
            <a:off x="873448" y="915242"/>
            <a:ext cx="438969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20" dirty="0"/>
              <a:t>Distortion of Visual Input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31EB92-D890-FCA5-0247-59F64EA49E17}"/>
              </a:ext>
            </a:extLst>
          </p:cNvPr>
          <p:cNvGrpSpPr/>
          <p:nvPr/>
        </p:nvGrpSpPr>
        <p:grpSpPr>
          <a:xfrm rot="10800000">
            <a:off x="5263145" y="4308742"/>
            <a:ext cx="1545866" cy="3100748"/>
            <a:chOff x="2455103" y="3590619"/>
            <a:chExt cx="1288222" cy="25839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F28E95-D662-99E6-CB37-F470BEF4A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4"/>
            <a:stretch/>
          </p:blipFill>
          <p:spPr>
            <a:xfrm>
              <a:off x="2455103" y="3593301"/>
              <a:ext cx="1288222" cy="25812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77BE2C-EF13-1E67-9E3C-8A2A607ED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85000"/>
            </a:blip>
            <a:srcRect l="50094"/>
            <a:stretch/>
          </p:blipFill>
          <p:spPr>
            <a:xfrm>
              <a:off x="2455103" y="3590619"/>
              <a:ext cx="1288222" cy="25839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865E8-CBD3-7F6B-C2C3-FB3383C6D757}"/>
              </a:ext>
            </a:extLst>
          </p:cNvPr>
          <p:cNvSpPr txBox="1"/>
          <p:nvPr/>
        </p:nvSpPr>
        <p:spPr>
          <a:xfrm>
            <a:off x="1231785" y="3696041"/>
            <a:ext cx="1199464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Environment			Retina				Visual Cortex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8A7E32-E2C5-C3E0-FAA8-ADED3C259C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4"/>
          <a:stretch/>
        </p:blipFill>
        <p:spPr>
          <a:xfrm>
            <a:off x="2857212" y="4308743"/>
            <a:ext cx="1545868" cy="30975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06CC0-EE85-D116-A21B-4FD48C295954}"/>
              </a:ext>
            </a:extLst>
          </p:cNvPr>
          <p:cNvGrpSpPr/>
          <p:nvPr/>
        </p:nvGrpSpPr>
        <p:grpSpPr>
          <a:xfrm rot="10800000">
            <a:off x="7000216" y="4326512"/>
            <a:ext cx="1545871" cy="3100748"/>
            <a:chOff x="1162051" y="3590619"/>
            <a:chExt cx="1288226" cy="258395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259AE0-2E48-886D-36CB-9E10FAD03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93"/>
            <a:stretch/>
          </p:blipFill>
          <p:spPr>
            <a:xfrm>
              <a:off x="1162051" y="3593301"/>
              <a:ext cx="1288225" cy="25812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8CEFB08-05BD-DB4E-CA82-596E89626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85000"/>
            </a:blip>
            <a:srcRect r="50093"/>
            <a:stretch/>
          </p:blipFill>
          <p:spPr>
            <a:xfrm>
              <a:off x="1162051" y="3590619"/>
              <a:ext cx="1288226" cy="2583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44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EDF93A58-760F-2664-C677-152900611BE4}"/>
              </a:ext>
            </a:extLst>
          </p:cNvPr>
          <p:cNvSpPr txBox="1"/>
          <p:nvPr/>
        </p:nvSpPr>
        <p:spPr>
          <a:xfrm>
            <a:off x="662364" y="471275"/>
            <a:ext cx="638048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20" dirty="0"/>
              <a:t>Log Polar Mapping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DEE98F-348E-386E-F645-2F38292D3909}"/>
              </a:ext>
            </a:extLst>
          </p:cNvPr>
          <p:cNvSpPr txBox="1"/>
          <p:nvPr/>
        </p:nvSpPr>
        <p:spPr>
          <a:xfrm>
            <a:off x="8561287" y="1737163"/>
            <a:ext cx="1866444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dirty="0"/>
              <a:t>Cartesian Coordinates</a:t>
            </a:r>
          </a:p>
          <a:p>
            <a:endParaRPr lang="en-US" sz="1680" dirty="0"/>
          </a:p>
          <a:p>
            <a:endParaRPr lang="en-US" sz="1680" dirty="0"/>
          </a:p>
          <a:p>
            <a:endParaRPr lang="en-US" sz="1680" dirty="0"/>
          </a:p>
          <a:p>
            <a:endParaRPr lang="en-US" sz="1680" dirty="0"/>
          </a:p>
          <a:p>
            <a:endParaRPr lang="en-US" sz="1680" dirty="0"/>
          </a:p>
          <a:p>
            <a:endParaRPr lang="en-US" sz="1680" dirty="0"/>
          </a:p>
          <a:p>
            <a:endParaRPr lang="en-US" sz="1680" dirty="0"/>
          </a:p>
          <a:p>
            <a:endParaRPr lang="en-US" sz="1680" dirty="0"/>
          </a:p>
          <a:p>
            <a:endParaRPr lang="en-US" sz="1680" dirty="0"/>
          </a:p>
          <a:p>
            <a:endParaRPr lang="en-US" sz="1680" dirty="0"/>
          </a:p>
          <a:p>
            <a:r>
              <a:rPr lang="en-US" sz="1680" dirty="0"/>
              <a:t>Log-Polar Coordinates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1156E0A-C3D2-A769-AD89-781A9FE20A23}"/>
              </a:ext>
            </a:extLst>
          </p:cNvPr>
          <p:cNvSpPr txBox="1"/>
          <p:nvPr/>
        </p:nvSpPr>
        <p:spPr>
          <a:xfrm>
            <a:off x="11721766" y="19132"/>
            <a:ext cx="33473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dirty="0"/>
              <a:t>y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F68F567-F9A0-9AF0-D028-50B100DC9535}"/>
              </a:ext>
            </a:extLst>
          </p:cNvPr>
          <p:cNvGrpSpPr/>
          <p:nvPr/>
        </p:nvGrpSpPr>
        <p:grpSpPr>
          <a:xfrm>
            <a:off x="10204915" y="265611"/>
            <a:ext cx="3726325" cy="3726325"/>
            <a:chOff x="9162209" y="392729"/>
            <a:chExt cx="1865218" cy="1865218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C358C68-AE40-59A8-9E49-E30EFE57AFCC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818" y="392729"/>
              <a:ext cx="0" cy="186521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3AD662E-499C-D18A-4964-6E85CD91FC8A}"/>
                </a:ext>
              </a:extLst>
            </p:cNvPr>
            <p:cNvCxnSpPr>
              <a:cxnSpLocks/>
            </p:cNvCxnSpPr>
            <p:nvPr/>
          </p:nvCxnSpPr>
          <p:spPr>
            <a:xfrm>
              <a:off x="9162209" y="1325338"/>
              <a:ext cx="186521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D25E55-0E85-6B2A-0C3C-9485099255F5}"/>
              </a:ext>
            </a:extLst>
          </p:cNvPr>
          <p:cNvSpPr txBox="1"/>
          <p:nvPr/>
        </p:nvSpPr>
        <p:spPr>
          <a:xfrm>
            <a:off x="13931239" y="1913589"/>
            <a:ext cx="38423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dirty="0"/>
              <a:t>x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E6E5F41-729F-661F-7ACA-2209034D599C}"/>
              </a:ext>
            </a:extLst>
          </p:cNvPr>
          <p:cNvSpPr/>
          <p:nvPr/>
        </p:nvSpPr>
        <p:spPr>
          <a:xfrm>
            <a:off x="10543747" y="614618"/>
            <a:ext cx="3042767" cy="3042768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8D0E473-122F-11FD-8EC7-AAC4751B4A24}"/>
              </a:ext>
            </a:extLst>
          </p:cNvPr>
          <p:cNvSpPr/>
          <p:nvPr/>
        </p:nvSpPr>
        <p:spPr>
          <a:xfrm>
            <a:off x="13231011" y="1172306"/>
            <a:ext cx="128075" cy="128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3BC81A1-B5F2-BF17-D9C8-AFCF95C246AF}"/>
              </a:ext>
            </a:extLst>
          </p:cNvPr>
          <p:cNvCxnSpPr>
            <a:cxnSpLocks/>
          </p:cNvCxnSpPr>
          <p:nvPr/>
        </p:nvCxnSpPr>
        <p:spPr>
          <a:xfrm>
            <a:off x="13295048" y="1345556"/>
            <a:ext cx="0" cy="78321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2E3D219-55DE-55E9-8610-BB922E26E0A0}"/>
              </a:ext>
            </a:extLst>
          </p:cNvPr>
          <p:cNvCxnSpPr>
            <a:cxnSpLocks/>
          </p:cNvCxnSpPr>
          <p:nvPr/>
        </p:nvCxnSpPr>
        <p:spPr>
          <a:xfrm flipH="1">
            <a:off x="12065130" y="1236344"/>
            <a:ext cx="111080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EEF6D85-D6F5-9F41-8971-7B86E269144C}"/>
              </a:ext>
            </a:extLst>
          </p:cNvPr>
          <p:cNvSpPr txBox="1"/>
          <p:nvPr/>
        </p:nvSpPr>
        <p:spPr>
          <a:xfrm>
            <a:off x="13141762" y="2104461"/>
            <a:ext cx="28192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dirty="0"/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FC046B6-C47C-64F4-3AD8-4CD764E24FB9}"/>
              </a:ext>
            </a:extLst>
          </p:cNvPr>
          <p:cNvSpPr txBox="1"/>
          <p:nvPr/>
        </p:nvSpPr>
        <p:spPr>
          <a:xfrm>
            <a:off x="11715287" y="1045336"/>
            <a:ext cx="28192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dirty="0"/>
              <a:t>3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F219B41-7657-AFB4-F159-268D80911340}"/>
              </a:ext>
            </a:extLst>
          </p:cNvPr>
          <p:cNvCxnSpPr>
            <a:stCxn id="85" idx="3"/>
          </p:cNvCxnSpPr>
          <p:nvPr/>
        </p:nvCxnSpPr>
        <p:spPr>
          <a:xfrm flipH="1">
            <a:off x="12065129" y="1281627"/>
            <a:ext cx="1184638" cy="84714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749970-AD6D-22AB-2731-4C8B6026595D}"/>
              </a:ext>
            </a:extLst>
          </p:cNvPr>
          <p:cNvSpPr txBox="1"/>
          <p:nvPr/>
        </p:nvSpPr>
        <p:spPr>
          <a:xfrm rot="19513830">
            <a:off x="12140691" y="1400894"/>
            <a:ext cx="93833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dirty="0">
                <a:solidFill>
                  <a:srgbClr val="FF0000"/>
                </a:solidFill>
              </a:rPr>
              <a:t>r = 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1C9EB06-F503-B16C-0647-D889EE6975D5}"/>
              </a:ext>
            </a:extLst>
          </p:cNvPr>
          <p:cNvSpPr txBox="1"/>
          <p:nvPr/>
        </p:nvSpPr>
        <p:spPr>
          <a:xfrm>
            <a:off x="12321736" y="2576419"/>
            <a:ext cx="143329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80" dirty="0">
                <a:solidFill>
                  <a:srgbClr val="FF0000"/>
                </a:solidFill>
              </a:rPr>
              <a:t>θ</a:t>
            </a:r>
            <a:r>
              <a:rPr lang="en-US" sz="1680" dirty="0">
                <a:solidFill>
                  <a:srgbClr val="FF0000"/>
                </a:solidFill>
              </a:rPr>
              <a:t> = 53°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4518C6C-ED91-4640-6F91-B9A442D4CEBC}"/>
              </a:ext>
            </a:extLst>
          </p:cNvPr>
          <p:cNvCxnSpPr>
            <a:cxnSpLocks/>
          </p:cNvCxnSpPr>
          <p:nvPr/>
        </p:nvCxnSpPr>
        <p:spPr>
          <a:xfrm>
            <a:off x="12321736" y="2043376"/>
            <a:ext cx="335712" cy="514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AE5D74-CAF5-8542-9A98-2A2BAE27F38D}"/>
              </a:ext>
            </a:extLst>
          </p:cNvPr>
          <p:cNvGrpSpPr/>
          <p:nvPr/>
        </p:nvGrpSpPr>
        <p:grpSpPr>
          <a:xfrm>
            <a:off x="9660513" y="3970862"/>
            <a:ext cx="4597063" cy="3876179"/>
            <a:chOff x="6875819" y="3460789"/>
            <a:chExt cx="3355962" cy="282970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7515D19-0C7B-299F-D737-0C86F2800694}"/>
                </a:ext>
              </a:extLst>
            </p:cNvPr>
            <p:cNvGrpSpPr/>
            <p:nvPr/>
          </p:nvGrpSpPr>
          <p:grpSpPr>
            <a:xfrm>
              <a:off x="7294111" y="3585222"/>
              <a:ext cx="2705268" cy="2705267"/>
              <a:chOff x="9162208" y="392729"/>
              <a:chExt cx="1865219" cy="1865218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02F8F30-B0C4-8E79-0633-59991CB49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2208" y="392729"/>
                <a:ext cx="0" cy="186521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B7E7748-CBA6-ABE7-672D-0CDDF598C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2209" y="1325338"/>
                <a:ext cx="1865218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0D2C95-5385-25EB-A5C4-6608ED01FC94}"/>
                </a:ext>
              </a:extLst>
            </p:cNvPr>
            <p:cNvSpPr txBox="1"/>
            <p:nvPr/>
          </p:nvSpPr>
          <p:spPr>
            <a:xfrm>
              <a:off x="7017395" y="3460789"/>
              <a:ext cx="278949" cy="256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80" dirty="0"/>
                <a:t>θ</a:t>
              </a:r>
              <a:endParaRPr lang="en-US" sz="1680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B38F2AB-3AF8-4DD9-9B7D-27D69FD427CA}"/>
                </a:ext>
              </a:extLst>
            </p:cNvPr>
            <p:cNvCxnSpPr/>
            <p:nvPr/>
          </p:nvCxnSpPr>
          <p:spPr>
            <a:xfrm>
              <a:off x="9202892" y="3717710"/>
              <a:ext cx="0" cy="245079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841801E-368E-1659-141B-5F89C150BFE3}"/>
                </a:ext>
              </a:extLst>
            </p:cNvPr>
            <p:cNvSpPr txBox="1"/>
            <p:nvPr/>
          </p:nvSpPr>
          <p:spPr>
            <a:xfrm>
              <a:off x="9999379" y="4781636"/>
              <a:ext cx="232402" cy="256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0" dirty="0"/>
                <a:t>r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D6E2CE3-8D06-23C7-CB06-0539FCDBF11C}"/>
                </a:ext>
              </a:extLst>
            </p:cNvPr>
            <p:cNvSpPr txBox="1"/>
            <p:nvPr/>
          </p:nvSpPr>
          <p:spPr>
            <a:xfrm>
              <a:off x="8581660" y="4939385"/>
              <a:ext cx="595646" cy="256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0" dirty="0">
                  <a:solidFill>
                    <a:srgbClr val="FF0000"/>
                  </a:solidFill>
                </a:rPr>
                <a:t>Log(5)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B3B0590-832E-3E75-2A3C-FA5F8FAB799D}"/>
                </a:ext>
              </a:extLst>
            </p:cNvPr>
            <p:cNvSpPr txBox="1"/>
            <p:nvPr/>
          </p:nvSpPr>
          <p:spPr>
            <a:xfrm>
              <a:off x="6875819" y="3868372"/>
              <a:ext cx="446193" cy="256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0" dirty="0">
                  <a:solidFill>
                    <a:srgbClr val="FF0000"/>
                  </a:solidFill>
                </a:rPr>
                <a:t>53°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B66D60E-3F9F-62A1-495C-F181ED9A6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4111" y="4049288"/>
              <a:ext cx="190878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BDFB8A1-E277-CAB3-5BAC-F6B29EFBDFF2}"/>
                </a:ext>
              </a:extLst>
            </p:cNvPr>
            <p:cNvSpPr/>
            <p:nvPr/>
          </p:nvSpPr>
          <p:spPr>
            <a:xfrm>
              <a:off x="9151721" y="4007042"/>
              <a:ext cx="92981" cy="92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819AF1-ED5C-756C-6504-74DC289A5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38"/>
          <a:stretch/>
        </p:blipFill>
        <p:spPr bwMode="auto">
          <a:xfrm>
            <a:off x="883709" y="2455326"/>
            <a:ext cx="7441939" cy="42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0D64171-3DF2-485E-A090-817E61F44D4C}"/>
              </a:ext>
            </a:extLst>
          </p:cNvPr>
          <p:cNvGrpSpPr/>
          <p:nvPr/>
        </p:nvGrpSpPr>
        <p:grpSpPr>
          <a:xfrm>
            <a:off x="1405892" y="2057399"/>
            <a:ext cx="5292088" cy="5292088"/>
            <a:chOff x="1126899" y="898299"/>
            <a:chExt cx="7315200" cy="7315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A7DA23-0968-4A47-A7C0-3774BA44944C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38E33C-A13F-483B-ABA4-2DD74A0CAE46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6D1884-1DC8-4B28-82DD-B52B250C1C70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4ABDB22-539B-4EF5-B340-6116B88A2729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429730D-79D8-4D4C-93D0-A680AB61019B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88D422-BCBF-436B-AC66-5801EA84947B}"/>
                </a:ext>
              </a:extLst>
            </p:cNvPr>
            <p:cNvCxnSpPr>
              <a:cxnSpLocks/>
              <a:stCxn id="34" idx="2"/>
              <a:endCxn id="4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C84608-5216-448A-98DA-A578728591BD}"/>
                </a:ext>
              </a:extLst>
            </p:cNvPr>
            <p:cNvCxnSpPr>
              <a:cxnSpLocks/>
              <a:stCxn id="34" idx="0"/>
              <a:endCxn id="4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57150">
              <a:solidFill>
                <a:srgbClr val="F400E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C787A18-ABD8-4EA6-A405-1A8CE59C484C}"/>
                </a:ext>
              </a:extLst>
            </p:cNvPr>
            <p:cNvCxnSpPr>
              <a:cxnSpLocks/>
              <a:stCxn id="34" idx="7"/>
              <a:endCxn id="4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1AAF8D8-0811-422B-8012-0DD4C7CBA5B9}"/>
                </a:ext>
              </a:extLst>
            </p:cNvPr>
            <p:cNvCxnSpPr>
              <a:cxnSpLocks/>
              <a:stCxn id="34" idx="1"/>
              <a:endCxn id="4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A3C2C52-FE14-40A9-A51F-8D83B2210C35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039680-273C-46A2-AE3D-B3B9BB917208}"/>
                </a:ext>
              </a:extLst>
            </p:cNvPr>
            <p:cNvCxnSpPr>
              <a:cxnSpLocks/>
              <a:stCxn id="34" idx="3"/>
              <a:endCxn id="4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F426DC2-974C-4419-96EA-67736077E733}"/>
                </a:ext>
              </a:extLst>
            </p:cNvPr>
            <p:cNvCxnSpPr>
              <a:cxnSpLocks/>
              <a:stCxn id="34" idx="4"/>
              <a:endCxn id="4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B6EFB2-260F-4847-8B29-EF99C817CEF3}"/>
                </a:ext>
              </a:extLst>
            </p:cNvPr>
            <p:cNvCxnSpPr>
              <a:cxnSpLocks/>
              <a:stCxn id="34" idx="5"/>
              <a:endCxn id="4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5D8738-7262-456D-9F6F-6F71330CB059}"/>
                </a:ext>
              </a:extLst>
            </p:cNvPr>
            <p:cNvCxnSpPr>
              <a:cxnSpLocks/>
              <a:stCxn id="34" idx="6"/>
              <a:endCxn id="4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8595516" y="1970837"/>
            <a:ext cx="4953280" cy="5289838"/>
            <a:chOff x="8942070" y="1719072"/>
            <a:chExt cx="2068830" cy="27432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8020995" y="1938246"/>
            <a:ext cx="5893787" cy="5365016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2154226" y="532370"/>
            <a:ext cx="1004340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Cartesian and Log-Polar grids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9D04B-4250-6326-87AF-5E263CD65379}"/>
              </a:ext>
            </a:extLst>
          </p:cNvPr>
          <p:cNvSpPr txBox="1"/>
          <p:nvPr/>
        </p:nvSpPr>
        <p:spPr>
          <a:xfrm>
            <a:off x="12435797" y="4148576"/>
            <a:ext cx="123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Down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7F4A9D-8A10-841C-2702-A44FCE928953}"/>
              </a:ext>
            </a:extLst>
          </p:cNvPr>
          <p:cNvSpPr txBox="1"/>
          <p:nvPr/>
        </p:nvSpPr>
        <p:spPr>
          <a:xfrm>
            <a:off x="12522681" y="2754679"/>
            <a:ext cx="103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Right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7E016E-5BD9-4BC1-CFDC-572F8D7E56FB}"/>
              </a:ext>
            </a:extLst>
          </p:cNvPr>
          <p:cNvSpPr txBox="1"/>
          <p:nvPr/>
        </p:nvSpPr>
        <p:spPr>
          <a:xfrm>
            <a:off x="12570658" y="1455287"/>
            <a:ext cx="103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31FF"/>
                </a:solidFill>
              </a:rPr>
              <a:t>Up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59E3A8-7BC4-3673-6AB0-7146485264BA}"/>
              </a:ext>
            </a:extLst>
          </p:cNvPr>
          <p:cNvSpPr txBox="1"/>
          <p:nvPr/>
        </p:nvSpPr>
        <p:spPr>
          <a:xfrm>
            <a:off x="12514693" y="6841597"/>
            <a:ext cx="103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31FF"/>
                </a:solidFill>
              </a:rPr>
              <a:t>Up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29D8-4FA2-2B3A-5CE3-751F7CD03C27}"/>
              </a:ext>
            </a:extLst>
          </p:cNvPr>
          <p:cNvSpPr txBox="1"/>
          <p:nvPr/>
        </p:nvSpPr>
        <p:spPr>
          <a:xfrm>
            <a:off x="12522681" y="5473793"/>
            <a:ext cx="103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Left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29E23E-4BD1-2A76-638A-7B62871D0D7B}"/>
              </a:ext>
            </a:extLst>
          </p:cNvPr>
          <p:cNvSpPr txBox="1"/>
          <p:nvPr/>
        </p:nvSpPr>
        <p:spPr>
          <a:xfrm>
            <a:off x="3993466" y="2327568"/>
            <a:ext cx="96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31FF"/>
                </a:solidFill>
              </a:rPr>
              <a:t>UP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E15872-EE8B-1F87-D308-3BF0A6CF24DD}"/>
              </a:ext>
            </a:extLst>
          </p:cNvPr>
          <p:cNvSpPr txBox="1"/>
          <p:nvPr/>
        </p:nvSpPr>
        <p:spPr>
          <a:xfrm>
            <a:off x="5464389" y="4814876"/>
            <a:ext cx="103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Right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AE79E5-97AC-9683-2F38-FAF9C8EAAA4B}"/>
              </a:ext>
            </a:extLst>
          </p:cNvPr>
          <p:cNvSpPr txBox="1"/>
          <p:nvPr/>
        </p:nvSpPr>
        <p:spPr>
          <a:xfrm>
            <a:off x="1508515" y="4148576"/>
            <a:ext cx="103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Left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720490-642F-CCD5-CC0B-BEFBEAFB2638}"/>
              </a:ext>
            </a:extLst>
          </p:cNvPr>
          <p:cNvSpPr txBox="1"/>
          <p:nvPr/>
        </p:nvSpPr>
        <p:spPr>
          <a:xfrm>
            <a:off x="2967608" y="6425432"/>
            <a:ext cx="103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26A5E-8C3E-644F-683D-E45579C1F625}"/>
              </a:ext>
            </a:extLst>
          </p:cNvPr>
          <p:cNvSpPr txBox="1"/>
          <p:nvPr/>
        </p:nvSpPr>
        <p:spPr>
          <a:xfrm>
            <a:off x="8139205" y="7498080"/>
            <a:ext cx="589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0.25°	   0.5°	     1°	      2°	       4°	       8°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B7583-D376-5959-34F0-90347D020679}"/>
              </a:ext>
            </a:extLst>
          </p:cNvPr>
          <p:cNvSpPr txBox="1"/>
          <p:nvPr/>
        </p:nvSpPr>
        <p:spPr>
          <a:xfrm>
            <a:off x="5930478" y="6555334"/>
            <a:ext cx="48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E4F25B7-F28F-0F7B-4364-8EEBF056A7F4}"/>
              </a:ext>
            </a:extLst>
          </p:cNvPr>
          <p:cNvSpPr txBox="1"/>
          <p:nvPr/>
        </p:nvSpPr>
        <p:spPr>
          <a:xfrm>
            <a:off x="4971730" y="5594034"/>
            <a:ext cx="48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5FB35B-DE54-81DF-1812-A4AEC1AB0A8E}"/>
              </a:ext>
            </a:extLst>
          </p:cNvPr>
          <p:cNvSpPr txBox="1"/>
          <p:nvPr/>
        </p:nvSpPr>
        <p:spPr>
          <a:xfrm>
            <a:off x="4469182" y="5075651"/>
            <a:ext cx="48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2°</a:t>
            </a:r>
          </a:p>
        </p:txBody>
      </p:sp>
    </p:spTree>
    <p:extLst>
      <p:ext uri="{BB962C8B-B14F-4D97-AF65-F5344CB8AC3E}">
        <p14:creationId xmlns:p14="http://schemas.microsoft.com/office/powerpoint/2010/main" val="290233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 flipV="1">
            <a:off x="3585769" y="3650146"/>
            <a:ext cx="857106" cy="757131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4535427" y="3128983"/>
            <a:ext cx="112382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dirty="0"/>
              <a:t>Align Polar Axes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2312DF-BCC7-4091-A3BF-716D01E8C944}"/>
              </a:ext>
            </a:extLst>
          </p:cNvPr>
          <p:cNvGrpSpPr/>
          <p:nvPr/>
        </p:nvGrpSpPr>
        <p:grpSpPr>
          <a:xfrm>
            <a:off x="8433437" y="901823"/>
            <a:ext cx="370369" cy="4012381"/>
            <a:chOff x="4688547" y="1511740"/>
            <a:chExt cx="336682" cy="33436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0ABD1D8-C974-4E64-8E12-00575A38D92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1511740"/>
              <a:ext cx="311186" cy="0"/>
            </a:xfrm>
            <a:prstGeom prst="straightConnector1">
              <a:avLst/>
            </a:prstGeom>
            <a:ln w="28575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855568-EB50-434C-85FC-DB330133C949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3175524"/>
              <a:ext cx="31118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A5505D-4D9D-459D-8887-E04FFB365220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4855391"/>
              <a:ext cx="311186" cy="0"/>
            </a:xfrm>
            <a:prstGeom prst="straightConnector1">
              <a:avLst/>
            </a:prstGeom>
            <a:ln w="28575">
              <a:solidFill>
                <a:srgbClr val="FF3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D34BB9-D506-4164-A449-D5038A3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4688547" y="2328603"/>
              <a:ext cx="31118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656F050-61D1-4A7B-9804-BCC3DE0E31AE}"/>
                </a:ext>
              </a:extLst>
            </p:cNvPr>
            <p:cNvCxnSpPr>
              <a:cxnSpLocks/>
            </p:cNvCxnSpPr>
            <p:nvPr/>
          </p:nvCxnSpPr>
          <p:spPr>
            <a:xfrm>
              <a:off x="4714043" y="3990814"/>
              <a:ext cx="31118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DE3D1B0-BF1F-45EF-8C54-075CC6B09FC6}"/>
              </a:ext>
            </a:extLst>
          </p:cNvPr>
          <p:cNvSpPr/>
          <p:nvPr/>
        </p:nvSpPr>
        <p:spPr>
          <a:xfrm>
            <a:off x="8244832" y="532852"/>
            <a:ext cx="5354272" cy="4937760"/>
          </a:xfrm>
          <a:custGeom>
            <a:avLst/>
            <a:gdLst>
              <a:gd name="connsiteX0" fmla="*/ 0 w 4867275"/>
              <a:gd name="connsiteY0" fmla="*/ 0 h 4114800"/>
              <a:gd name="connsiteX1" fmla="*/ 0 w 4867275"/>
              <a:gd name="connsiteY1" fmla="*/ 4114800 h 4114800"/>
              <a:gd name="connsiteX2" fmla="*/ 4867275 w 4867275"/>
              <a:gd name="connsiteY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7275" h="4114800">
                <a:moveTo>
                  <a:pt x="0" y="0"/>
                </a:moveTo>
                <a:lnTo>
                  <a:pt x="0" y="4114800"/>
                </a:lnTo>
                <a:lnTo>
                  <a:pt x="4867275" y="4114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EAE519-90A0-4882-B3C7-F75186EB1873}"/>
              </a:ext>
            </a:extLst>
          </p:cNvPr>
          <p:cNvSpPr txBox="1"/>
          <p:nvPr/>
        </p:nvSpPr>
        <p:spPr>
          <a:xfrm>
            <a:off x="7523593" y="687784"/>
            <a:ext cx="767453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-270</a:t>
            </a:r>
          </a:p>
          <a:p>
            <a:pPr algn="ctr"/>
            <a:endParaRPr lang="en-US" sz="1680" dirty="0"/>
          </a:p>
          <a:p>
            <a:pPr algn="ctr"/>
            <a:endParaRPr lang="en-US" sz="1680" dirty="0"/>
          </a:p>
          <a:p>
            <a:pPr algn="ctr"/>
            <a:endParaRPr lang="en-US" sz="1680" dirty="0"/>
          </a:p>
          <a:p>
            <a:pPr algn="ctr"/>
            <a:r>
              <a:rPr lang="en-US" sz="1680" dirty="0"/>
              <a:t>-180</a:t>
            </a:r>
          </a:p>
          <a:p>
            <a:pPr algn="ctr"/>
            <a:endParaRPr lang="en-US" sz="1680" dirty="0"/>
          </a:p>
          <a:p>
            <a:pPr algn="ctr"/>
            <a:endParaRPr lang="en-US" sz="1680" dirty="0"/>
          </a:p>
          <a:p>
            <a:pPr algn="ctr"/>
            <a:endParaRPr lang="en-US" sz="1680" dirty="0"/>
          </a:p>
          <a:p>
            <a:pPr algn="ctr"/>
            <a:r>
              <a:rPr lang="en-US" sz="1680" dirty="0"/>
              <a:t>-90</a:t>
            </a:r>
          </a:p>
          <a:p>
            <a:pPr algn="ctr"/>
            <a:endParaRPr lang="en-US" sz="1680" dirty="0"/>
          </a:p>
          <a:p>
            <a:pPr algn="ctr"/>
            <a:endParaRPr lang="en-US" sz="1680" dirty="0"/>
          </a:p>
          <a:p>
            <a:pPr algn="ctr"/>
            <a:endParaRPr lang="en-US" sz="1680" dirty="0"/>
          </a:p>
          <a:p>
            <a:pPr algn="ctr"/>
            <a:r>
              <a:rPr lang="en-US" sz="1680" dirty="0"/>
              <a:t>0</a:t>
            </a:r>
          </a:p>
          <a:p>
            <a:pPr algn="ctr"/>
            <a:endParaRPr lang="en-US" sz="1680" dirty="0"/>
          </a:p>
          <a:p>
            <a:pPr algn="ctr"/>
            <a:endParaRPr lang="en-US" sz="1680" dirty="0"/>
          </a:p>
          <a:p>
            <a:pPr algn="ctr"/>
            <a:endParaRPr lang="en-US" sz="1680" dirty="0"/>
          </a:p>
          <a:p>
            <a:pPr algn="ctr"/>
            <a:r>
              <a:rPr lang="en-US" sz="1680" dirty="0"/>
              <a:t>90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9B8834-92D8-4EA4-9C14-99ADC697D7FC}"/>
              </a:ext>
            </a:extLst>
          </p:cNvPr>
          <p:cNvSpPr txBox="1"/>
          <p:nvPr/>
        </p:nvSpPr>
        <p:spPr>
          <a:xfrm>
            <a:off x="9365808" y="6065094"/>
            <a:ext cx="3334737" cy="35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Log(distance)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536F0B-6872-4F8E-BC95-FE00992D6677}"/>
              </a:ext>
            </a:extLst>
          </p:cNvPr>
          <p:cNvSpPr txBox="1"/>
          <p:nvPr/>
        </p:nvSpPr>
        <p:spPr>
          <a:xfrm>
            <a:off x="8461484" y="5546625"/>
            <a:ext cx="4980451" cy="35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Fovea	    </a:t>
            </a:r>
            <a:r>
              <a:rPr lang="en-US" sz="1680" dirty="0">
                <a:sym typeface="Wingdings" panose="05000000000000000000" pitchFamily="2" charset="2"/>
              </a:rPr>
              <a:t>	Periphery</a:t>
            </a:r>
            <a:endParaRPr lang="en-US" sz="168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5A3276-7B66-4B01-A010-FF0CC17A19FB}"/>
              </a:ext>
            </a:extLst>
          </p:cNvPr>
          <p:cNvCxnSpPr>
            <a:cxnSpLocks/>
          </p:cNvCxnSpPr>
          <p:nvPr/>
        </p:nvCxnSpPr>
        <p:spPr>
          <a:xfrm>
            <a:off x="8604598" y="2954272"/>
            <a:ext cx="34232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B471361-BDE2-46CF-A1AC-5538572F1584}"/>
              </a:ext>
            </a:extLst>
          </p:cNvPr>
          <p:cNvSpPr/>
          <p:nvPr/>
        </p:nvSpPr>
        <p:spPr>
          <a:xfrm rot="15403044">
            <a:off x="7432631" y="5409706"/>
            <a:ext cx="949375" cy="2530759"/>
          </a:xfrm>
          <a:prstGeom prst="curvedRightArrow">
            <a:avLst>
              <a:gd name="adj1" fmla="val 1946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>
              <a:solidFill>
                <a:schemeClr val="tx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7213772-4215-5BE7-C0C0-7128711C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71" y="4128486"/>
            <a:ext cx="4682864" cy="353801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4661A5F-D196-832C-20AD-2CB71FBFAE5A}"/>
              </a:ext>
            </a:extLst>
          </p:cNvPr>
          <p:cNvSpPr txBox="1"/>
          <p:nvPr/>
        </p:nvSpPr>
        <p:spPr>
          <a:xfrm>
            <a:off x="662363" y="471275"/>
            <a:ext cx="640796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20" dirty="0"/>
              <a:t>Log Polar Mapping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AF017-6F14-7CE3-6F10-4C3326A02803}"/>
              </a:ext>
            </a:extLst>
          </p:cNvPr>
          <p:cNvSpPr txBox="1"/>
          <p:nvPr/>
        </p:nvSpPr>
        <p:spPr>
          <a:xfrm>
            <a:off x="6547104" y="1709070"/>
            <a:ext cx="969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Right Cortex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Left Cortex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FED0BB-FFA7-AFE6-B417-CB48C53D7F8D}"/>
              </a:ext>
            </a:extLst>
          </p:cNvPr>
          <p:cNvCxnSpPr>
            <a:cxnSpLocks/>
            <a:stCxn id="59" idx="1"/>
          </p:cNvCxnSpPr>
          <p:nvPr/>
        </p:nvCxnSpPr>
        <p:spPr>
          <a:xfrm>
            <a:off x="1415871" y="5897491"/>
            <a:ext cx="2208228" cy="777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0042D4-C845-DFB7-3E4C-1BF06F1913D6}"/>
              </a:ext>
            </a:extLst>
          </p:cNvPr>
          <p:cNvCxnSpPr>
            <a:cxnSpLocks/>
            <a:stCxn id="59" idx="3"/>
          </p:cNvCxnSpPr>
          <p:nvPr/>
        </p:nvCxnSpPr>
        <p:spPr>
          <a:xfrm flipH="1">
            <a:off x="3892323" y="5897491"/>
            <a:ext cx="2206412" cy="777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E0D69A-76B7-E833-391A-8AB9E8367939}"/>
              </a:ext>
            </a:extLst>
          </p:cNvPr>
          <p:cNvCxnSpPr/>
          <p:nvPr/>
        </p:nvCxnSpPr>
        <p:spPr>
          <a:xfrm flipH="1">
            <a:off x="3892323" y="4128486"/>
            <a:ext cx="2206412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76F384-3060-E7D0-656C-AF419FBBA7BB}"/>
              </a:ext>
            </a:extLst>
          </p:cNvPr>
          <p:cNvCxnSpPr/>
          <p:nvPr/>
        </p:nvCxnSpPr>
        <p:spPr>
          <a:xfrm>
            <a:off x="1415871" y="4128486"/>
            <a:ext cx="2208228" cy="0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BD7BE7-C452-B910-4FF6-E6CF5663E09E}"/>
              </a:ext>
            </a:extLst>
          </p:cNvPr>
          <p:cNvCxnSpPr/>
          <p:nvPr/>
        </p:nvCxnSpPr>
        <p:spPr>
          <a:xfrm flipH="1">
            <a:off x="3892323" y="7666496"/>
            <a:ext cx="2206412" cy="0"/>
          </a:xfrm>
          <a:prstGeom prst="straightConnector1">
            <a:avLst/>
          </a:prstGeom>
          <a:ln w="76200">
            <a:solidFill>
              <a:srgbClr val="FF3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A4E979-A150-ABEB-45C1-9475F253BFF2}"/>
              </a:ext>
            </a:extLst>
          </p:cNvPr>
          <p:cNvCxnSpPr/>
          <p:nvPr/>
        </p:nvCxnSpPr>
        <p:spPr>
          <a:xfrm>
            <a:off x="1415871" y="7666496"/>
            <a:ext cx="2208228" cy="0"/>
          </a:xfrm>
          <a:prstGeom prst="straightConnector1">
            <a:avLst/>
          </a:prstGeom>
          <a:ln w="76200">
            <a:solidFill>
              <a:srgbClr val="FF3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36C4784F-1EBC-ED46-3269-BD4DBF644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11"/>
          <a:stretch/>
        </p:blipFill>
        <p:spPr>
          <a:xfrm>
            <a:off x="9058631" y="2917664"/>
            <a:ext cx="3641913" cy="19965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63F8B94-FD7D-B0B2-7D0A-9BAF3E433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1" r="159"/>
          <a:stretch/>
        </p:blipFill>
        <p:spPr>
          <a:xfrm rot="10800000">
            <a:off x="9071693" y="919334"/>
            <a:ext cx="3628851" cy="19790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3FE868B-E07B-519F-75CD-87A706746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0" y="1527490"/>
            <a:ext cx="1946640" cy="1946640"/>
          </a:xfrm>
          <a:prstGeom prst="rect">
            <a:avLst/>
          </a:prstGeom>
        </p:spPr>
      </p:pic>
      <p:sp>
        <p:nvSpPr>
          <p:cNvPr id="47" name="Arrow: Curved Right 46">
            <a:extLst>
              <a:ext uri="{FF2B5EF4-FFF2-40B4-BE49-F238E27FC236}">
                <a16:creationId xmlns:a16="http://schemas.microsoft.com/office/drawing/2014/main" id="{832AA4FE-FB97-E38F-F6F9-DB40A66A1353}"/>
              </a:ext>
            </a:extLst>
          </p:cNvPr>
          <p:cNvSpPr/>
          <p:nvPr/>
        </p:nvSpPr>
        <p:spPr>
          <a:xfrm rot="19507466">
            <a:off x="253785" y="3810425"/>
            <a:ext cx="704677" cy="1549373"/>
          </a:xfrm>
          <a:prstGeom prst="curvedRightArrow">
            <a:avLst>
              <a:gd name="adj1" fmla="val 1946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7376</TotalTime>
  <Words>270</Words>
  <Application>Microsoft Office PowerPoint</Application>
  <PresentationFormat>Custom</PresentationFormat>
  <Paragraphs>131</Paragraphs>
  <Slides>41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Figures</dc:title>
  <dc:creator>Minh Le</dc:creator>
  <cp:lastModifiedBy>Caominh Le</cp:lastModifiedBy>
  <cp:revision>19</cp:revision>
  <cp:lastPrinted>2022-02-28T22:53:26Z</cp:lastPrinted>
  <dcterms:modified xsi:type="dcterms:W3CDTF">2022-05-09T20:18:01Z</dcterms:modified>
</cp:coreProperties>
</file>